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0055"/>
    <a:srgbClr val="FFCD16"/>
    <a:srgbClr val="055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3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REIRO, Isabelle" userId="e5425665-4179-47e9-9646-92d7f8b03f85" providerId="ADAL" clId="{2AE178D2-9AC3-42EF-86C9-6B1385D3B752}"/>
    <pc:docChg chg="custSel modSld">
      <pc:chgData name="LOUREIRO, Isabelle" userId="e5425665-4179-47e9-9646-92d7f8b03f85" providerId="ADAL" clId="{2AE178D2-9AC3-42EF-86C9-6B1385D3B752}" dt="2022-09-14T14:04:57.427" v="8" actId="1036"/>
      <pc:docMkLst>
        <pc:docMk/>
      </pc:docMkLst>
      <pc:sldChg chg="addSp delSp modSp mod">
        <pc:chgData name="LOUREIRO, Isabelle" userId="e5425665-4179-47e9-9646-92d7f8b03f85" providerId="ADAL" clId="{2AE178D2-9AC3-42EF-86C9-6B1385D3B752}" dt="2022-09-14T14:04:57.427" v="8" actId="1036"/>
        <pc:sldMkLst>
          <pc:docMk/>
          <pc:sldMk cId="2338137986" sldId="256"/>
        </pc:sldMkLst>
        <pc:picChg chg="add mod ord">
          <ac:chgData name="LOUREIRO, Isabelle" userId="e5425665-4179-47e9-9646-92d7f8b03f85" providerId="ADAL" clId="{2AE178D2-9AC3-42EF-86C9-6B1385D3B752}" dt="2022-09-14T14:04:57.427" v="8" actId="1036"/>
          <ac:picMkLst>
            <pc:docMk/>
            <pc:sldMk cId="2338137986" sldId="256"/>
            <ac:picMk id="3" creationId="{0D7385FD-2EFA-E904-9249-0FD2B177EE62}"/>
          </ac:picMkLst>
        </pc:picChg>
        <pc:picChg chg="del">
          <ac:chgData name="LOUREIRO, Isabelle" userId="e5425665-4179-47e9-9646-92d7f8b03f85" providerId="ADAL" clId="{2AE178D2-9AC3-42EF-86C9-6B1385D3B752}" dt="2022-09-14T14:04:46.237" v="1" actId="478"/>
          <ac:picMkLst>
            <pc:docMk/>
            <pc:sldMk cId="2338137986" sldId="256"/>
            <ac:picMk id="4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BD87-2F32-4C97-B504-5A34CC37E70F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59D3-C801-45C1-AF1A-2C6B4B457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92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BD87-2F32-4C97-B504-5A34CC37E70F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59D3-C801-45C1-AF1A-2C6B4B457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95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BD87-2F32-4C97-B504-5A34CC37E70F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59D3-C801-45C1-AF1A-2C6B4B457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861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BD87-2F32-4C97-B504-5A34CC37E70F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59D3-C801-45C1-AF1A-2C6B4B457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37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BD87-2F32-4C97-B504-5A34CC37E70F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59D3-C801-45C1-AF1A-2C6B4B457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452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BD87-2F32-4C97-B504-5A34CC37E70F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59D3-C801-45C1-AF1A-2C6B4B457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417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BD87-2F32-4C97-B504-5A34CC37E70F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59D3-C801-45C1-AF1A-2C6B4B457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97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BD87-2F32-4C97-B504-5A34CC37E70F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59D3-C801-45C1-AF1A-2C6B4B457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34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BD87-2F32-4C97-B504-5A34CC37E70F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59D3-C801-45C1-AF1A-2C6B4B457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23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BD87-2F32-4C97-B504-5A34CC37E70F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59D3-C801-45C1-AF1A-2C6B4B457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145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BD87-2F32-4C97-B504-5A34CC37E70F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59D3-C801-45C1-AF1A-2C6B4B457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161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8BD87-2F32-4C97-B504-5A34CC37E70F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459D3-C801-45C1-AF1A-2C6B4B457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6993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0D7385FD-2EFA-E904-9249-0FD2B177E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573"/>
            <a:ext cx="9906000" cy="7004410"/>
          </a:xfrm>
          <a:prstGeom prst="rect">
            <a:avLst/>
          </a:prstGeom>
        </p:spPr>
      </p:pic>
      <p:pic>
        <p:nvPicPr>
          <p:cNvPr id="5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172" y="2260966"/>
            <a:ext cx="3987211" cy="2991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234067" y="5564458"/>
            <a:ext cx="74378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rgbClr val="055F9F"/>
                </a:solidFill>
                <a:latin typeface="Avenir" panose="020B0503020203020204" pitchFamily="34" charset="0"/>
              </a:rPr>
              <a:t>Jour XX décembre, votre magasin XX se mobilise à l’occasion du Téléthon 2021.</a:t>
            </a:r>
          </a:p>
        </p:txBody>
      </p:sp>
      <p:sp>
        <p:nvSpPr>
          <p:cNvPr id="8" name="Ellipse 7"/>
          <p:cNvSpPr/>
          <p:nvPr/>
        </p:nvSpPr>
        <p:spPr>
          <a:xfrm>
            <a:off x="7208400" y="2254731"/>
            <a:ext cx="1070516" cy="1071948"/>
          </a:xfrm>
          <a:prstGeom prst="ellipse">
            <a:avLst/>
          </a:prstGeom>
          <a:noFill/>
          <a:ln>
            <a:solidFill>
              <a:srgbClr val="A300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6961366" y="2652392"/>
            <a:ext cx="1584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A30055"/>
                </a:solidFill>
                <a:latin typeface="Avenir" panose="020B0503020203020204" pitchFamily="34" charset="0"/>
              </a:rPr>
              <a:t>1 Ticket 2€</a:t>
            </a:r>
          </a:p>
        </p:txBody>
      </p:sp>
      <p:sp>
        <p:nvSpPr>
          <p:cNvPr id="12" name="Ellipse 11"/>
          <p:cNvSpPr/>
          <p:nvPr/>
        </p:nvSpPr>
        <p:spPr>
          <a:xfrm>
            <a:off x="7091589" y="4108272"/>
            <a:ext cx="1133357" cy="1146996"/>
          </a:xfrm>
          <a:prstGeom prst="ellipse">
            <a:avLst/>
          </a:prstGeom>
          <a:noFill/>
          <a:ln>
            <a:solidFill>
              <a:srgbClr val="A300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rgbClr val="A30055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028748" y="4384635"/>
            <a:ext cx="12759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A30055"/>
                </a:solidFill>
                <a:latin typeface="Avenir" panose="020B0503020203020204" pitchFamily="34" charset="0"/>
              </a:rPr>
              <a:t>Tirage au sort XXX à XXX</a:t>
            </a:r>
          </a:p>
        </p:txBody>
      </p:sp>
      <p:sp>
        <p:nvSpPr>
          <p:cNvPr id="13" name="Ellipse 12"/>
          <p:cNvSpPr/>
          <p:nvPr/>
        </p:nvSpPr>
        <p:spPr>
          <a:xfrm>
            <a:off x="7980788" y="3092881"/>
            <a:ext cx="1275984" cy="1291339"/>
          </a:xfrm>
          <a:prstGeom prst="ellipse">
            <a:avLst/>
          </a:prstGeom>
          <a:noFill/>
          <a:ln>
            <a:solidFill>
              <a:srgbClr val="FFCD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rgbClr val="FFCD16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980788" y="3338260"/>
            <a:ext cx="12871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FFCD16"/>
                </a:solidFill>
                <a:latin typeface="Avenir" panose="020B0503020203020204" pitchFamily="34" charset="0"/>
              </a:rPr>
              <a:t>A gagner un caddie d’une valeur de 150€ 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628184" y="2295289"/>
            <a:ext cx="22566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A30055"/>
                </a:solidFill>
                <a:latin typeface="Avenir" panose="020B0503020203020204" pitchFamily="34" charset="0"/>
              </a:rPr>
              <a:t>Merci à</a:t>
            </a:r>
          </a:p>
        </p:txBody>
      </p:sp>
    </p:spTree>
    <p:extLst>
      <p:ext uri="{BB962C8B-B14F-4D97-AF65-F5344CB8AC3E}">
        <p14:creationId xmlns:p14="http://schemas.microsoft.com/office/powerpoint/2010/main" val="23381379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9855ad8-198a-40f9-8540-afef81745949" xsi:nil="true"/>
    <lcf76f155ced4ddcb4097134ff3c332f xmlns="d0eddec2-f772-4667-ab8a-9e534974014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049B152EB72047A37E49CC3ED17DFC" ma:contentTypeVersion="14" ma:contentTypeDescription="Crée un document." ma:contentTypeScope="" ma:versionID="16501bb0961b727d0157e91397324291">
  <xsd:schema xmlns:xsd="http://www.w3.org/2001/XMLSchema" xmlns:xs="http://www.w3.org/2001/XMLSchema" xmlns:p="http://schemas.microsoft.com/office/2006/metadata/properties" xmlns:ns2="d0eddec2-f772-4667-ab8a-9e5349740145" xmlns:ns3="e9855ad8-198a-40f9-8540-afef81745949" targetNamespace="http://schemas.microsoft.com/office/2006/metadata/properties" ma:root="true" ma:fieldsID="be7d6e94f24298b60b9ec338f67d3f33" ns2:_="" ns3:_="">
    <xsd:import namespace="d0eddec2-f772-4667-ab8a-9e5349740145"/>
    <xsd:import namespace="e9855ad8-198a-40f9-8540-afef817459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eddec2-f772-4667-ab8a-9e53497401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a14af0cc-7ff8-40b0-b4b8-656ce9f27b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855ad8-198a-40f9-8540-afef8174594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bfe92198-47f4-4449-b873-6fe9cbde163c}" ma:internalName="TaxCatchAll" ma:showField="CatchAllData" ma:web="e9855ad8-198a-40f9-8540-afef8174594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BB8751-43A7-4C6C-865A-0AD761EA00A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91CFEF7-2DEC-476B-B0C4-5C74ABB4FB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365698-80BB-4700-8556-D20E4D65123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36</Words>
  <Application>Microsoft Office PowerPoint</Application>
  <PresentationFormat>Format A4 (210 x 297 mm)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Avenir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LOPEZ, Valentine</dc:creator>
  <cp:lastModifiedBy>LOUREIRO, Isabelle</cp:lastModifiedBy>
  <cp:revision>7</cp:revision>
  <dcterms:created xsi:type="dcterms:W3CDTF">2021-09-20T11:46:01Z</dcterms:created>
  <dcterms:modified xsi:type="dcterms:W3CDTF">2022-09-14T14:05:00Z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0x010100ED049B152EB72047A37E49CC3ED17DFC</vt:lpwstr>
  </property>
  <property fmtid="{D5CDD505-2E9C-101B-9397-08002B2CF9AE}" pid="3" name="MediaServiceImageTags">
    <vt:lpwstr/>
  </property>
</Properties>
</file>