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0055"/>
    <a:srgbClr val="FFCD16"/>
    <a:srgbClr val="055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4C3EA8-67C9-4D36-B5AF-93F2028C2E27}" v="1" dt="2023-05-02T14:18:38.1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>
        <p:scale>
          <a:sx n="100" d="100"/>
          <a:sy n="100" d="100"/>
        </p:scale>
        <p:origin x="162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D87-2F32-4C97-B504-5A34CC37E70F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59D3-C801-45C1-AF1A-2C6B4B457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92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D87-2F32-4C97-B504-5A34CC37E70F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59D3-C801-45C1-AF1A-2C6B4B457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95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D87-2F32-4C97-B504-5A34CC37E70F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59D3-C801-45C1-AF1A-2C6B4B457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1861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D87-2F32-4C97-B504-5A34CC37E70F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59D3-C801-45C1-AF1A-2C6B4B457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37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D87-2F32-4C97-B504-5A34CC37E70F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59D3-C801-45C1-AF1A-2C6B4B457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452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D87-2F32-4C97-B504-5A34CC37E70F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59D3-C801-45C1-AF1A-2C6B4B457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41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D87-2F32-4C97-B504-5A34CC37E70F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59D3-C801-45C1-AF1A-2C6B4B457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97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D87-2F32-4C97-B504-5A34CC37E70F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59D3-C801-45C1-AF1A-2C6B4B457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34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D87-2F32-4C97-B504-5A34CC37E70F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59D3-C801-45C1-AF1A-2C6B4B457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23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D87-2F32-4C97-B504-5A34CC37E70F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59D3-C801-45C1-AF1A-2C6B4B457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145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BD87-2F32-4C97-B504-5A34CC37E70F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59D3-C801-45C1-AF1A-2C6B4B457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161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BD87-2F32-4C97-B504-5A34CC37E70F}" type="datetimeFigureOut">
              <a:rPr lang="fr-FR" smtClean="0"/>
              <a:t>02/05/2023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459D3-C801-45C1-AF1A-2C6B4B4571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6993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logo&#10;&#10;Description générée automatiquement">
            <a:extLst>
              <a:ext uri="{FF2B5EF4-FFF2-40B4-BE49-F238E27FC236}">
                <a16:creationId xmlns:a16="http://schemas.microsoft.com/office/drawing/2014/main" id="{D6E29365-E0BF-6C97-B3A6-41275758D7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8" y="0"/>
            <a:ext cx="9698940" cy="6858000"/>
          </a:xfrm>
          <a:prstGeom prst="rect">
            <a:avLst/>
          </a:prstGeom>
        </p:spPr>
      </p:pic>
      <p:pic>
        <p:nvPicPr>
          <p:cNvPr id="5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172" y="2260966"/>
            <a:ext cx="3987211" cy="2991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234067" y="5564458"/>
            <a:ext cx="74378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rgbClr val="055F9F"/>
                </a:solidFill>
                <a:latin typeface="Avenir" panose="020B0503020203020204" pitchFamily="34" charset="0"/>
              </a:rPr>
              <a:t>Jour XX décembre, votre magasin XX se mobilise à l’occasion du </a:t>
            </a:r>
            <a:r>
              <a:rPr lang="fr-FR" sz="2000">
                <a:solidFill>
                  <a:srgbClr val="055F9F"/>
                </a:solidFill>
                <a:latin typeface="Avenir" panose="020B0503020203020204" pitchFamily="34" charset="0"/>
              </a:rPr>
              <a:t>Téléthon 2023.</a:t>
            </a:r>
            <a:endParaRPr lang="fr-FR" sz="2000" dirty="0">
              <a:solidFill>
                <a:srgbClr val="055F9F"/>
              </a:solidFill>
              <a:latin typeface="Avenir" panose="020B0503020203020204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208400" y="2254731"/>
            <a:ext cx="1070516" cy="1071948"/>
          </a:xfrm>
          <a:prstGeom prst="ellipse">
            <a:avLst/>
          </a:prstGeom>
          <a:noFill/>
          <a:ln>
            <a:solidFill>
              <a:srgbClr val="A300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6961366" y="2652392"/>
            <a:ext cx="1584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A30055"/>
                </a:solidFill>
                <a:latin typeface="Avenir" panose="020B0503020203020204" pitchFamily="34" charset="0"/>
              </a:rPr>
              <a:t>1 Ticket 2€</a:t>
            </a:r>
          </a:p>
        </p:txBody>
      </p:sp>
      <p:sp>
        <p:nvSpPr>
          <p:cNvPr id="12" name="Ellipse 11"/>
          <p:cNvSpPr/>
          <p:nvPr/>
        </p:nvSpPr>
        <p:spPr>
          <a:xfrm>
            <a:off x="7091589" y="4108272"/>
            <a:ext cx="1133357" cy="1146996"/>
          </a:xfrm>
          <a:prstGeom prst="ellipse">
            <a:avLst/>
          </a:prstGeom>
          <a:noFill/>
          <a:ln>
            <a:solidFill>
              <a:srgbClr val="A300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rgbClr val="A30055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028748" y="4384635"/>
            <a:ext cx="12759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A30055"/>
                </a:solidFill>
                <a:latin typeface="Avenir" panose="020B0503020203020204" pitchFamily="34" charset="0"/>
              </a:rPr>
              <a:t>Tirage au sort XXX à XXX</a:t>
            </a:r>
          </a:p>
        </p:txBody>
      </p:sp>
      <p:sp>
        <p:nvSpPr>
          <p:cNvPr id="13" name="Ellipse 12"/>
          <p:cNvSpPr/>
          <p:nvPr/>
        </p:nvSpPr>
        <p:spPr>
          <a:xfrm>
            <a:off x="7980788" y="3092881"/>
            <a:ext cx="1275984" cy="1291339"/>
          </a:xfrm>
          <a:prstGeom prst="ellipse">
            <a:avLst/>
          </a:prstGeom>
          <a:noFill/>
          <a:ln>
            <a:solidFill>
              <a:srgbClr val="FFCD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>
              <a:solidFill>
                <a:srgbClr val="FFCD16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980788" y="3338260"/>
            <a:ext cx="12871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FFCD16"/>
                </a:solidFill>
                <a:latin typeface="Avenir" panose="020B0503020203020204" pitchFamily="34" charset="0"/>
              </a:rPr>
              <a:t>A gagner un caddie d’une valeur de 150€ 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628184" y="2295289"/>
            <a:ext cx="22566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A30055"/>
                </a:solidFill>
                <a:latin typeface="Avenir" panose="020B0503020203020204" pitchFamily="34" charset="0"/>
              </a:rPr>
              <a:t>Merci à</a:t>
            </a:r>
          </a:p>
        </p:txBody>
      </p:sp>
    </p:spTree>
    <p:extLst>
      <p:ext uri="{BB962C8B-B14F-4D97-AF65-F5344CB8AC3E}">
        <p14:creationId xmlns:p14="http://schemas.microsoft.com/office/powerpoint/2010/main" val="23381379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049B152EB72047A37E49CC3ED17DFC" ma:contentTypeVersion="14" ma:contentTypeDescription="Crée un document." ma:contentTypeScope="" ma:versionID="16501bb0961b727d0157e91397324291">
  <xsd:schema xmlns:xsd="http://www.w3.org/2001/XMLSchema" xmlns:xs="http://www.w3.org/2001/XMLSchema" xmlns:p="http://schemas.microsoft.com/office/2006/metadata/properties" xmlns:ns2="d0eddec2-f772-4667-ab8a-9e5349740145" xmlns:ns3="e9855ad8-198a-40f9-8540-afef81745949" targetNamespace="http://schemas.microsoft.com/office/2006/metadata/properties" ma:root="true" ma:fieldsID="be7d6e94f24298b60b9ec338f67d3f33" ns2:_="" ns3:_="">
    <xsd:import namespace="d0eddec2-f772-4667-ab8a-9e5349740145"/>
    <xsd:import namespace="e9855ad8-198a-40f9-8540-afef817459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eddec2-f772-4667-ab8a-9e53497401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a14af0cc-7ff8-40b0-b4b8-656ce9f27b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855ad8-198a-40f9-8540-afef8174594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bfe92198-47f4-4449-b873-6fe9cbde163c}" ma:internalName="TaxCatchAll" ma:showField="CatchAllData" ma:web="e9855ad8-198a-40f9-8540-afef8174594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9855ad8-198a-40f9-8540-afef81745949" xsi:nil="true"/>
    <lcf76f155ced4ddcb4097134ff3c332f xmlns="d0eddec2-f772-4667-ab8a-9e534974014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6365698-80BB-4700-8556-D20E4D6512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eddec2-f772-4667-ab8a-9e5349740145"/>
    <ds:schemaRef ds:uri="e9855ad8-198a-40f9-8540-afef817459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1CFEF7-2DEC-476B-B0C4-5C74ABB4FB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BB8751-43A7-4C6C-865A-0AD761EA00AD}">
  <ds:schemaRefs>
    <ds:schemaRef ds:uri="http://schemas.microsoft.com/office/2006/metadata/properties"/>
    <ds:schemaRef ds:uri="http://schemas.microsoft.com/office/infopath/2007/PartnerControls"/>
    <ds:schemaRef ds:uri="e9855ad8-198a-40f9-8540-afef81745949"/>
    <ds:schemaRef ds:uri="d0eddec2-f772-4667-ab8a-9e534974014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36</Words>
  <Application>Microsoft Office PowerPoint</Application>
  <PresentationFormat>Format A4 (210 x 297 mm)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Avenir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LOPEZ, Valentine</dc:creator>
  <cp:lastModifiedBy>LOUREIRO, Isabelle</cp:lastModifiedBy>
  <cp:revision>8</cp:revision>
  <dcterms:created xsi:type="dcterms:W3CDTF">2021-09-20T11:46:01Z</dcterms:created>
  <dcterms:modified xsi:type="dcterms:W3CDTF">2023-05-02T14:19:23Z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0x010100ED049B152EB72047A37E49CC3ED17DFC</vt:lpwstr>
  </property>
</Properties>
</file>