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61" r:id="rId2"/>
    <p:sldId id="554" r:id="rId3"/>
    <p:sldId id="555" r:id="rId4"/>
    <p:sldId id="559" r:id="rId5"/>
    <p:sldId id="560" r:id="rId6"/>
    <p:sldId id="561" r:id="rId7"/>
    <p:sldId id="562" r:id="rId8"/>
    <p:sldId id="564" r:id="rId9"/>
    <p:sldId id="567" r:id="rId10"/>
    <p:sldId id="568" r:id="rId11"/>
    <p:sldId id="573" r:id="rId12"/>
    <p:sldId id="575" r:id="rId13"/>
    <p:sldId id="576" r:id="rId14"/>
    <p:sldId id="615" r:id="rId15"/>
    <p:sldId id="577" r:id="rId16"/>
    <p:sldId id="578" r:id="rId17"/>
    <p:sldId id="579" r:id="rId18"/>
    <p:sldId id="580" r:id="rId19"/>
    <p:sldId id="581" r:id="rId20"/>
    <p:sldId id="582" r:id="rId21"/>
    <p:sldId id="583" r:id="rId22"/>
    <p:sldId id="584" r:id="rId23"/>
    <p:sldId id="585" r:id="rId24"/>
    <p:sldId id="586" r:id="rId25"/>
    <p:sldId id="587" r:id="rId26"/>
    <p:sldId id="588" r:id="rId27"/>
    <p:sldId id="589" r:id="rId28"/>
    <p:sldId id="590" r:id="rId29"/>
    <p:sldId id="593" r:id="rId30"/>
    <p:sldId id="594" r:id="rId31"/>
    <p:sldId id="595" r:id="rId32"/>
    <p:sldId id="597" r:id="rId33"/>
    <p:sldId id="598" r:id="rId34"/>
    <p:sldId id="600" r:id="rId35"/>
    <p:sldId id="601" r:id="rId36"/>
    <p:sldId id="602" r:id="rId37"/>
    <p:sldId id="603" r:id="rId38"/>
    <p:sldId id="605" r:id="rId39"/>
    <p:sldId id="606" r:id="rId40"/>
    <p:sldId id="607" r:id="rId41"/>
    <p:sldId id="608" r:id="rId42"/>
    <p:sldId id="609" r:id="rId43"/>
    <p:sldId id="610" r:id="rId44"/>
    <p:sldId id="611" r:id="rId45"/>
    <p:sldId id="614" r:id="rId46"/>
  </p:sldIdLst>
  <p:sldSz cx="9144000" cy="6858000" type="screen4x3"/>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8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67" autoAdjust="0"/>
  </p:normalViewPr>
  <p:slideViewPr>
    <p:cSldViewPr>
      <p:cViewPr varScale="1">
        <p:scale>
          <a:sx n="58" d="100"/>
          <a:sy n="58" d="100"/>
        </p:scale>
        <p:origin x="144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B889AF7D-7D83-4998-A123-DA0676980269}" type="datetimeFigureOut">
              <a:rPr lang="fr-FR" smtClean="0"/>
              <a:t>30/03/2020</a:t>
            </a:fld>
            <a:endParaRPr lang="fr-FR"/>
          </a:p>
        </p:txBody>
      </p:sp>
      <p:sp>
        <p:nvSpPr>
          <p:cNvPr id="4" name="Espace réservé de l'image des diapositives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fr-FR"/>
          </a:p>
        </p:txBody>
      </p:sp>
      <p:sp>
        <p:nvSpPr>
          <p:cNvPr id="5" name="Espace réservé des commentaires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51EC2E2C-12C4-4D35-A45A-B6E5C94C9A3B}" type="slidenum">
              <a:rPr lang="fr-FR" smtClean="0"/>
              <a:t>‹N°›</a:t>
            </a:fld>
            <a:endParaRPr lang="fr-FR"/>
          </a:p>
        </p:txBody>
      </p:sp>
    </p:spTree>
    <p:extLst>
      <p:ext uri="{BB962C8B-B14F-4D97-AF65-F5344CB8AC3E}">
        <p14:creationId xmlns:p14="http://schemas.microsoft.com/office/powerpoint/2010/main" val="27935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68350"/>
            <a:ext cx="5113337" cy="383698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1507AE3-3E0E-4237-9043-5AD044FBD2F4}" type="slidenum">
              <a:rPr lang="en-US" smtClean="0"/>
              <a:pPr>
                <a:defRPr/>
              </a:pPr>
              <a:t>1</a:t>
            </a:fld>
            <a:endParaRPr lang="en-US" dirty="0"/>
          </a:p>
        </p:txBody>
      </p:sp>
    </p:spTree>
    <p:extLst>
      <p:ext uri="{BB962C8B-B14F-4D97-AF65-F5344CB8AC3E}">
        <p14:creationId xmlns:p14="http://schemas.microsoft.com/office/powerpoint/2010/main" val="3570774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808">
              <a:defRPr sz="2500">
                <a:solidFill>
                  <a:schemeClr val="tx1"/>
                </a:solidFill>
                <a:latin typeface="Times New Roman" pitchFamily="18" charset="0"/>
              </a:defRPr>
            </a:lvl1pPr>
            <a:lvl2pPr marL="780112" indent="-300043" defTabSz="976808">
              <a:defRPr sz="2500">
                <a:solidFill>
                  <a:schemeClr val="tx1"/>
                </a:solidFill>
                <a:latin typeface="Times New Roman" pitchFamily="18" charset="0"/>
              </a:defRPr>
            </a:lvl2pPr>
            <a:lvl3pPr marL="1200172" indent="-240034" defTabSz="976808">
              <a:defRPr sz="2500">
                <a:solidFill>
                  <a:schemeClr val="tx1"/>
                </a:solidFill>
                <a:latin typeface="Times New Roman" pitchFamily="18" charset="0"/>
              </a:defRPr>
            </a:lvl3pPr>
            <a:lvl4pPr marL="1680242" indent="-240034" defTabSz="976808">
              <a:defRPr sz="2500">
                <a:solidFill>
                  <a:schemeClr val="tx1"/>
                </a:solidFill>
                <a:latin typeface="Times New Roman" pitchFamily="18" charset="0"/>
              </a:defRPr>
            </a:lvl4pPr>
            <a:lvl5pPr marL="2160310" indent="-240034" defTabSz="976808">
              <a:defRPr sz="2500">
                <a:solidFill>
                  <a:schemeClr val="tx1"/>
                </a:solidFill>
                <a:latin typeface="Times New Roman" pitchFamily="18" charset="0"/>
              </a:defRPr>
            </a:lvl5pPr>
            <a:lvl6pPr marL="2640380" indent="-240034" defTabSz="976808" eaLnBrk="0" fontAlgn="base" hangingPunct="0">
              <a:spcBef>
                <a:spcPct val="0"/>
              </a:spcBef>
              <a:spcAft>
                <a:spcPct val="0"/>
              </a:spcAft>
              <a:defRPr sz="2500">
                <a:solidFill>
                  <a:schemeClr val="tx1"/>
                </a:solidFill>
                <a:latin typeface="Times New Roman" pitchFamily="18" charset="0"/>
              </a:defRPr>
            </a:lvl6pPr>
            <a:lvl7pPr marL="3120449" indent="-240034" defTabSz="976808" eaLnBrk="0" fontAlgn="base" hangingPunct="0">
              <a:spcBef>
                <a:spcPct val="0"/>
              </a:spcBef>
              <a:spcAft>
                <a:spcPct val="0"/>
              </a:spcAft>
              <a:defRPr sz="2500">
                <a:solidFill>
                  <a:schemeClr val="tx1"/>
                </a:solidFill>
                <a:latin typeface="Times New Roman" pitchFamily="18" charset="0"/>
              </a:defRPr>
            </a:lvl7pPr>
            <a:lvl8pPr marL="3600518" indent="-240034" defTabSz="976808" eaLnBrk="0" fontAlgn="base" hangingPunct="0">
              <a:spcBef>
                <a:spcPct val="0"/>
              </a:spcBef>
              <a:spcAft>
                <a:spcPct val="0"/>
              </a:spcAft>
              <a:defRPr sz="2500">
                <a:solidFill>
                  <a:schemeClr val="tx1"/>
                </a:solidFill>
                <a:latin typeface="Times New Roman" pitchFamily="18" charset="0"/>
              </a:defRPr>
            </a:lvl8pPr>
            <a:lvl9pPr marL="4080587" indent="-240034" defTabSz="976808" eaLnBrk="0" fontAlgn="base" hangingPunct="0">
              <a:spcBef>
                <a:spcPct val="0"/>
              </a:spcBef>
              <a:spcAft>
                <a:spcPct val="0"/>
              </a:spcAft>
              <a:defRPr sz="2500">
                <a:solidFill>
                  <a:schemeClr val="tx1"/>
                </a:solidFill>
                <a:latin typeface="Times New Roman" pitchFamily="18" charset="0"/>
              </a:defRPr>
            </a:lvl9pPr>
          </a:lstStyle>
          <a:p>
            <a:fld id="{63731805-BA1B-4C54-9E20-D095A4761180}" type="slidenum">
              <a:rPr lang="fr-FR" sz="1300"/>
              <a:pPr/>
              <a:t>10</a:t>
            </a:fld>
            <a:endParaRPr lang="fr-FR" sz="13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11</a:t>
            </a:fld>
            <a:endParaRPr lang="fr-FR"/>
          </a:p>
        </p:txBody>
      </p:sp>
    </p:spTree>
    <p:extLst>
      <p:ext uri="{BB962C8B-B14F-4D97-AF65-F5344CB8AC3E}">
        <p14:creationId xmlns:p14="http://schemas.microsoft.com/office/powerpoint/2010/main" val="2217221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Veille à la convivialité, </a:t>
            </a:r>
            <a:r>
              <a:rPr lang="fr-FR" sz="1200" b="0" i="0" u="none" strike="noStrike" kern="1200" baseline="0" dirty="0" smtClean="0">
                <a:solidFill>
                  <a:schemeClr val="tx1"/>
                </a:solidFill>
                <a:latin typeface="+mn-lt"/>
                <a:ea typeface="+mn-ea"/>
                <a:cs typeface="+mn-cs"/>
              </a:rPr>
              <a:t>indispensable, </a:t>
            </a:r>
            <a:r>
              <a:rPr lang="fr-FR" sz="1200" b="1" i="0" u="none" strike="noStrike" kern="1200" baseline="0" dirty="0" smtClean="0">
                <a:solidFill>
                  <a:schemeClr val="tx1"/>
                </a:solidFill>
                <a:latin typeface="+mn-lt"/>
                <a:ea typeface="+mn-ea"/>
                <a:cs typeface="+mn-cs"/>
              </a:rPr>
              <a:t>pour </a:t>
            </a:r>
            <a:r>
              <a:rPr lang="fr-FR" sz="1200" b="0" i="0" u="none" strike="noStrike" kern="1200" baseline="0" dirty="0" smtClean="0">
                <a:solidFill>
                  <a:schemeClr val="tx1"/>
                </a:solidFill>
                <a:latin typeface="+mn-lt"/>
                <a:ea typeface="+mn-ea"/>
                <a:cs typeface="+mn-cs"/>
              </a:rPr>
              <a:t>mieux </a:t>
            </a:r>
            <a:r>
              <a:rPr lang="fr-FR" sz="1200" b="1" i="0" u="none" strike="noStrike" kern="1200" baseline="0" dirty="0" smtClean="0">
                <a:solidFill>
                  <a:schemeClr val="tx1"/>
                </a:solidFill>
                <a:latin typeface="+mn-lt"/>
                <a:ea typeface="+mn-ea"/>
                <a:cs typeface="+mn-cs"/>
              </a:rPr>
              <a:t>impliquer les membres, </a:t>
            </a:r>
            <a:r>
              <a:rPr lang="fr-FR" sz="1200" b="0" i="0" u="none" strike="noStrike" kern="1200" baseline="0" dirty="0" smtClean="0">
                <a:solidFill>
                  <a:schemeClr val="tx1"/>
                </a:solidFill>
                <a:latin typeface="+mn-lt"/>
                <a:ea typeface="+mn-ea"/>
                <a:cs typeface="+mn-cs"/>
              </a:rPr>
              <a:t>avec le Président(e), aux diverses actions. Informer, de</a:t>
            </a:r>
          </a:p>
          <a:p>
            <a:r>
              <a:rPr lang="fr-FR" sz="1200" b="0" i="0" u="none" strike="noStrike" kern="1200" baseline="0" dirty="0" smtClean="0">
                <a:solidFill>
                  <a:schemeClr val="tx1"/>
                </a:solidFill>
                <a:latin typeface="+mn-lt"/>
                <a:ea typeface="+mn-ea"/>
                <a:cs typeface="+mn-cs"/>
              </a:rPr>
              <a:t>devoir toujours </a:t>
            </a:r>
            <a:r>
              <a:rPr lang="fr-FR" sz="1200" b="1" i="0" u="none" strike="noStrike" kern="1200" baseline="0" dirty="0" smtClean="0">
                <a:solidFill>
                  <a:schemeClr val="tx1"/>
                </a:solidFill>
                <a:latin typeface="+mn-lt"/>
                <a:ea typeface="+mn-ea"/>
                <a:cs typeface="+mn-cs"/>
              </a:rPr>
              <a:t>porter l'insigne Lions</a:t>
            </a:r>
            <a:endParaRPr lang="fr-FR" dirty="0"/>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12</a:t>
            </a:fld>
            <a:endParaRPr lang="fr-FR"/>
          </a:p>
        </p:txBody>
      </p:sp>
    </p:spTree>
    <p:extLst>
      <p:ext uri="{BB962C8B-B14F-4D97-AF65-F5344CB8AC3E}">
        <p14:creationId xmlns:p14="http://schemas.microsoft.com/office/powerpoint/2010/main" val="249417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808">
              <a:defRPr sz="2500">
                <a:solidFill>
                  <a:schemeClr val="tx1"/>
                </a:solidFill>
                <a:latin typeface="Times New Roman" pitchFamily="18" charset="0"/>
              </a:defRPr>
            </a:lvl1pPr>
            <a:lvl2pPr marL="780112" indent="-300043" defTabSz="976808">
              <a:defRPr sz="2500">
                <a:solidFill>
                  <a:schemeClr val="tx1"/>
                </a:solidFill>
                <a:latin typeface="Times New Roman" pitchFamily="18" charset="0"/>
              </a:defRPr>
            </a:lvl2pPr>
            <a:lvl3pPr marL="1200172" indent="-240034" defTabSz="976808">
              <a:defRPr sz="2500">
                <a:solidFill>
                  <a:schemeClr val="tx1"/>
                </a:solidFill>
                <a:latin typeface="Times New Roman" pitchFamily="18" charset="0"/>
              </a:defRPr>
            </a:lvl3pPr>
            <a:lvl4pPr marL="1680242" indent="-240034" defTabSz="976808">
              <a:defRPr sz="2500">
                <a:solidFill>
                  <a:schemeClr val="tx1"/>
                </a:solidFill>
                <a:latin typeface="Times New Roman" pitchFamily="18" charset="0"/>
              </a:defRPr>
            </a:lvl4pPr>
            <a:lvl5pPr marL="2160310" indent="-240034" defTabSz="976808">
              <a:defRPr sz="2500">
                <a:solidFill>
                  <a:schemeClr val="tx1"/>
                </a:solidFill>
                <a:latin typeface="Times New Roman" pitchFamily="18" charset="0"/>
              </a:defRPr>
            </a:lvl5pPr>
            <a:lvl6pPr marL="2640380" indent="-240034" defTabSz="976808" eaLnBrk="0" fontAlgn="base" hangingPunct="0">
              <a:spcBef>
                <a:spcPct val="0"/>
              </a:spcBef>
              <a:spcAft>
                <a:spcPct val="0"/>
              </a:spcAft>
              <a:defRPr sz="2500">
                <a:solidFill>
                  <a:schemeClr val="tx1"/>
                </a:solidFill>
                <a:latin typeface="Times New Roman" pitchFamily="18" charset="0"/>
              </a:defRPr>
            </a:lvl6pPr>
            <a:lvl7pPr marL="3120449" indent="-240034" defTabSz="976808" eaLnBrk="0" fontAlgn="base" hangingPunct="0">
              <a:spcBef>
                <a:spcPct val="0"/>
              </a:spcBef>
              <a:spcAft>
                <a:spcPct val="0"/>
              </a:spcAft>
              <a:defRPr sz="2500">
                <a:solidFill>
                  <a:schemeClr val="tx1"/>
                </a:solidFill>
                <a:latin typeface="Times New Roman" pitchFamily="18" charset="0"/>
              </a:defRPr>
            </a:lvl7pPr>
            <a:lvl8pPr marL="3600518" indent="-240034" defTabSz="976808" eaLnBrk="0" fontAlgn="base" hangingPunct="0">
              <a:spcBef>
                <a:spcPct val="0"/>
              </a:spcBef>
              <a:spcAft>
                <a:spcPct val="0"/>
              </a:spcAft>
              <a:defRPr sz="2500">
                <a:solidFill>
                  <a:schemeClr val="tx1"/>
                </a:solidFill>
                <a:latin typeface="Times New Roman" pitchFamily="18" charset="0"/>
              </a:defRPr>
            </a:lvl8pPr>
            <a:lvl9pPr marL="4080587" indent="-240034" defTabSz="976808" eaLnBrk="0" fontAlgn="base" hangingPunct="0">
              <a:spcBef>
                <a:spcPct val="0"/>
              </a:spcBef>
              <a:spcAft>
                <a:spcPct val="0"/>
              </a:spcAft>
              <a:defRPr sz="2500">
                <a:solidFill>
                  <a:schemeClr val="tx1"/>
                </a:solidFill>
                <a:latin typeface="Times New Roman" pitchFamily="18" charset="0"/>
              </a:defRPr>
            </a:lvl9pPr>
          </a:lstStyle>
          <a:p>
            <a:fld id="{9D156938-82EE-45D6-B0B6-1E20EB400C0F}" type="slidenum">
              <a:rPr lang="fr-FR" sz="1300"/>
              <a:pPr/>
              <a:t>13</a:t>
            </a:fld>
            <a:endParaRPr lang="fr-FR" sz="1300"/>
          </a:p>
        </p:txBody>
      </p:sp>
      <p:sp>
        <p:nvSpPr>
          <p:cNvPr id="88067" name="Rectangle 2"/>
          <p:cNvSpPr>
            <a:spLocks noGrp="1" noRot="1" noChangeAspect="1" noChangeArrowheads="1" noTextEdit="1"/>
          </p:cNvSpPr>
          <p:nvPr>
            <p:ph type="sldImg"/>
          </p:nvPr>
        </p:nvSpPr>
        <p:spPr>
          <a:xfrm>
            <a:off x="1169988" y="896938"/>
            <a:ext cx="4764087" cy="3573462"/>
          </a:xfrm>
          <a:ln w="12700" cap="flat">
            <a:solidFill>
              <a:schemeClr val="tx1"/>
            </a:solidFill>
          </a:ln>
        </p:spPr>
      </p:sp>
      <p:sp>
        <p:nvSpPr>
          <p:cNvPr id="88068" name="Rectangle 3"/>
          <p:cNvSpPr>
            <a:spLocks noGrp="1" noChangeArrowheads="1"/>
          </p:cNvSpPr>
          <p:nvPr>
            <p:ph type="body" idx="1"/>
          </p:nvPr>
        </p:nvSpPr>
        <p:spPr>
          <a:xfrm>
            <a:off x="947973" y="4864059"/>
            <a:ext cx="5208117" cy="430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73" tIns="49137" rIns="98273" bIns="49137"/>
          <a:lstStyle/>
          <a:p>
            <a:pPr eaLnBrk="1" hangingPunct="1"/>
            <a:r>
              <a:rPr lang="fr-FR" sz="1400" b="1" dirty="0" smtClean="0">
                <a:latin typeface="Arial" panose="020B0604020202020204" pitchFamily="34" charset="0"/>
                <a:cs typeface="Arial" panose="020B0604020202020204" pitchFamily="34" charset="0"/>
              </a:rPr>
              <a:t>Pour bien s’acquitter de sa mission, le chef du protocole doit s’en remettre aux civilités de chacun des membres qui doivent :</a:t>
            </a:r>
          </a:p>
          <a:p>
            <a:pPr eaLnBrk="1" hangingPunct="1"/>
            <a:r>
              <a:rPr lang="fr-FR" sz="1400" b="1" dirty="0" smtClean="0">
                <a:latin typeface="Arial" panose="020B0604020202020204" pitchFamily="34" charset="0"/>
                <a:cs typeface="Arial" panose="020B0604020202020204" pitchFamily="34" charset="0"/>
              </a:rPr>
              <a:t>L’informer en cas d’empêchement (par exemple)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fr-FR" sz="1400" b="1" dirty="0" smtClean="0">
                <a:latin typeface="Arial" panose="020B0604020202020204" pitchFamily="34" charset="0"/>
                <a:cs typeface="Arial" panose="020B0604020202020204" pitchFamily="34" charset="0"/>
              </a:rPr>
              <a:t>Ce sont les invariants de toutes les réunions.</a:t>
            </a:r>
          </a:p>
          <a:p>
            <a:pPr eaLnBrk="1" hangingPunct="1"/>
            <a:r>
              <a:rPr lang="fr-FR" sz="1400" b="1" dirty="0" smtClean="0">
                <a:latin typeface="Arial" panose="020B0604020202020204" pitchFamily="34" charset="0"/>
                <a:cs typeface="Arial" panose="020B0604020202020204" pitchFamily="34" charset="0"/>
              </a:rPr>
              <a:t>L’aspect matériel revêt toute son importance car il symbolise notre attachement aux valeurs du LIONISME.</a:t>
            </a:r>
          </a:p>
          <a:p>
            <a:pPr eaLnBrk="1" hangingPunct="1"/>
            <a:endParaRPr lang="fr-FR" sz="1400" b="1" dirty="0" smtClean="0">
              <a:latin typeface="Arial" panose="020B0604020202020204" pitchFamily="34" charset="0"/>
              <a:cs typeface="Arial" panose="020B0604020202020204" pitchFamily="34" charset="0"/>
            </a:endParaRPr>
          </a:p>
          <a:p>
            <a:pPr eaLnBrk="1" hangingPunct="1"/>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E9F6119B-E684-4A89-96C6-5B1394537022}" type="slidenum">
              <a:rPr lang="fr-FR" smtClean="0"/>
              <a:pPr>
                <a:defRPr/>
              </a:pPr>
              <a:t>14</a:t>
            </a:fld>
            <a:endParaRPr lang="fr-FR"/>
          </a:p>
        </p:txBody>
      </p:sp>
    </p:spTree>
    <p:extLst>
      <p:ext uri="{BB962C8B-B14F-4D97-AF65-F5344CB8AC3E}">
        <p14:creationId xmlns:p14="http://schemas.microsoft.com/office/powerpoint/2010/main" val="1521995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15</a:t>
            </a:fld>
            <a:endParaRPr lang="fr-FR"/>
          </a:p>
        </p:txBody>
      </p:sp>
    </p:spTree>
    <p:extLst>
      <p:ext uri="{BB962C8B-B14F-4D97-AF65-F5344CB8AC3E}">
        <p14:creationId xmlns:p14="http://schemas.microsoft.com/office/powerpoint/2010/main" val="3305765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808">
              <a:defRPr sz="2500">
                <a:solidFill>
                  <a:schemeClr val="tx1"/>
                </a:solidFill>
                <a:latin typeface="Times New Roman" pitchFamily="18" charset="0"/>
              </a:defRPr>
            </a:lvl1pPr>
            <a:lvl2pPr marL="780112" indent="-300043" defTabSz="976808">
              <a:defRPr sz="2500">
                <a:solidFill>
                  <a:schemeClr val="tx1"/>
                </a:solidFill>
                <a:latin typeface="Times New Roman" pitchFamily="18" charset="0"/>
              </a:defRPr>
            </a:lvl2pPr>
            <a:lvl3pPr marL="1200172" indent="-240034" defTabSz="976808">
              <a:defRPr sz="2500">
                <a:solidFill>
                  <a:schemeClr val="tx1"/>
                </a:solidFill>
                <a:latin typeface="Times New Roman" pitchFamily="18" charset="0"/>
              </a:defRPr>
            </a:lvl3pPr>
            <a:lvl4pPr marL="1680242" indent="-240034" defTabSz="976808">
              <a:defRPr sz="2500">
                <a:solidFill>
                  <a:schemeClr val="tx1"/>
                </a:solidFill>
                <a:latin typeface="Times New Roman" pitchFamily="18" charset="0"/>
              </a:defRPr>
            </a:lvl4pPr>
            <a:lvl5pPr marL="2160310" indent="-240034" defTabSz="976808">
              <a:defRPr sz="2500">
                <a:solidFill>
                  <a:schemeClr val="tx1"/>
                </a:solidFill>
                <a:latin typeface="Times New Roman" pitchFamily="18" charset="0"/>
              </a:defRPr>
            </a:lvl5pPr>
            <a:lvl6pPr marL="2640380" indent="-240034" defTabSz="976808" eaLnBrk="0" fontAlgn="base" hangingPunct="0">
              <a:spcBef>
                <a:spcPct val="0"/>
              </a:spcBef>
              <a:spcAft>
                <a:spcPct val="0"/>
              </a:spcAft>
              <a:defRPr sz="2500">
                <a:solidFill>
                  <a:schemeClr val="tx1"/>
                </a:solidFill>
                <a:latin typeface="Times New Roman" pitchFamily="18" charset="0"/>
              </a:defRPr>
            </a:lvl6pPr>
            <a:lvl7pPr marL="3120449" indent="-240034" defTabSz="976808" eaLnBrk="0" fontAlgn="base" hangingPunct="0">
              <a:spcBef>
                <a:spcPct val="0"/>
              </a:spcBef>
              <a:spcAft>
                <a:spcPct val="0"/>
              </a:spcAft>
              <a:defRPr sz="2500">
                <a:solidFill>
                  <a:schemeClr val="tx1"/>
                </a:solidFill>
                <a:latin typeface="Times New Roman" pitchFamily="18" charset="0"/>
              </a:defRPr>
            </a:lvl7pPr>
            <a:lvl8pPr marL="3600518" indent="-240034" defTabSz="976808" eaLnBrk="0" fontAlgn="base" hangingPunct="0">
              <a:spcBef>
                <a:spcPct val="0"/>
              </a:spcBef>
              <a:spcAft>
                <a:spcPct val="0"/>
              </a:spcAft>
              <a:defRPr sz="2500">
                <a:solidFill>
                  <a:schemeClr val="tx1"/>
                </a:solidFill>
                <a:latin typeface="Times New Roman" pitchFamily="18" charset="0"/>
              </a:defRPr>
            </a:lvl8pPr>
            <a:lvl9pPr marL="4080587" indent="-240034" defTabSz="976808" eaLnBrk="0" fontAlgn="base" hangingPunct="0">
              <a:spcBef>
                <a:spcPct val="0"/>
              </a:spcBef>
              <a:spcAft>
                <a:spcPct val="0"/>
              </a:spcAft>
              <a:defRPr sz="2500">
                <a:solidFill>
                  <a:schemeClr val="tx1"/>
                </a:solidFill>
                <a:latin typeface="Times New Roman" pitchFamily="18" charset="0"/>
              </a:defRPr>
            </a:lvl9pPr>
          </a:lstStyle>
          <a:p>
            <a:fld id="{11EDECD5-E1D9-40F7-9B48-823D6288264C}" type="slidenum">
              <a:rPr lang="fr-FR" sz="1300"/>
              <a:pPr/>
              <a:t>16</a:t>
            </a:fld>
            <a:endParaRPr lang="fr-FR" sz="1300"/>
          </a:p>
        </p:txBody>
      </p:sp>
      <p:sp>
        <p:nvSpPr>
          <p:cNvPr id="91139" name="Rectangle 2"/>
          <p:cNvSpPr>
            <a:spLocks noGrp="1" noRot="1" noChangeAspect="1" noChangeArrowheads="1" noTextEdit="1"/>
          </p:cNvSpPr>
          <p:nvPr>
            <p:ph type="sldImg"/>
          </p:nvPr>
        </p:nvSpPr>
        <p:spPr>
          <a:xfrm>
            <a:off x="1169988" y="896938"/>
            <a:ext cx="4764087" cy="3573462"/>
          </a:xfrm>
          <a:ln w="12700" cap="flat">
            <a:solidFill>
              <a:schemeClr val="tx1"/>
            </a:solidFill>
          </a:ln>
        </p:spPr>
      </p:sp>
      <p:sp>
        <p:nvSpPr>
          <p:cNvPr id="91140" name="Rectangle 3"/>
          <p:cNvSpPr>
            <a:spLocks noGrp="1" noChangeArrowheads="1"/>
          </p:cNvSpPr>
          <p:nvPr>
            <p:ph type="body" idx="1"/>
          </p:nvPr>
        </p:nvSpPr>
        <p:spPr>
          <a:xfrm>
            <a:off x="947973" y="4864059"/>
            <a:ext cx="5208117" cy="430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73" tIns="49137" rIns="98273" bIns="49137"/>
          <a:lstStyle/>
          <a:p>
            <a:pPr eaLnBrk="1" hangingPunct="1"/>
            <a:r>
              <a:rPr lang="fr-FR" dirty="0" smtClean="0"/>
              <a:t>L’ordre de préséance est l'ordre hiérarchique selon lequel une personne est placée par rapport à une autre. Il est différent en fonction du contexte (règles de préséance du Lions Clubs International et de l’État Français). Lors des réunions de prestige du club, le chef du protocole se doit de respecter ces règles.</a:t>
            </a:r>
          </a:p>
          <a:p>
            <a:pPr lvl="1" eaLnBrk="1" hangingPunct="1"/>
            <a:endParaRPr lang="fr-FR" dirty="0" smtClean="0"/>
          </a:p>
          <a:p>
            <a:pPr eaLnBrk="1" hangingPunct="1"/>
            <a:r>
              <a:rPr lang="fr-FR" b="1" i="1" dirty="0" smtClean="0"/>
              <a:t>Préséance </a:t>
            </a:r>
            <a:r>
              <a:rPr lang="fr-FR" dirty="0" smtClean="0"/>
              <a:t>vient</a:t>
            </a:r>
            <a:r>
              <a:rPr lang="fr-FR" b="1" i="1" dirty="0" smtClean="0"/>
              <a:t> </a:t>
            </a:r>
            <a:r>
              <a:rPr lang="fr-FR" dirty="0" smtClean="0"/>
              <a:t>du latin :</a:t>
            </a:r>
          </a:p>
          <a:p>
            <a:pPr lvl="1" eaLnBrk="1" hangingPunct="1">
              <a:buFontTx/>
              <a:buChar char="•"/>
            </a:pPr>
            <a:r>
              <a:rPr lang="fr-FR" dirty="0" err="1" smtClean="0"/>
              <a:t>Prae</a:t>
            </a:r>
            <a:r>
              <a:rPr lang="fr-FR" dirty="0" smtClean="0"/>
              <a:t>     :    avant</a:t>
            </a:r>
          </a:p>
          <a:p>
            <a:pPr lvl="1" eaLnBrk="1" hangingPunct="1">
              <a:buFontTx/>
              <a:buChar char="•"/>
            </a:pPr>
            <a:r>
              <a:rPr lang="fr-FR" dirty="0" err="1" smtClean="0"/>
              <a:t>Sedere</a:t>
            </a:r>
            <a:r>
              <a:rPr lang="fr-FR" dirty="0" smtClean="0"/>
              <a:t> :    s’asseoir</a:t>
            </a:r>
          </a:p>
          <a:p>
            <a:pPr eaLnBrk="1" hangingPunct="1"/>
            <a:r>
              <a:rPr lang="fr-FR" dirty="0" smtClean="0"/>
              <a:t>La préséance est le droit, consacré par l’usage ou fixé par l’étiquette, d’être placé avant les autres et de les précéder dans l’ordre honorifique.</a:t>
            </a:r>
          </a:p>
          <a:p>
            <a:pPr eaLnBrk="1" hangingPunct="1"/>
            <a:endParaRPr lang="fr-FR" dirty="0" smtClean="0"/>
          </a:p>
          <a:p>
            <a:pPr eaLnBrk="1" hangingPunct="1"/>
            <a:r>
              <a:rPr lang="fr-FR" b="1" dirty="0" smtClean="0"/>
              <a:t>Attention :</a:t>
            </a:r>
          </a:p>
          <a:p>
            <a:pPr eaLnBrk="1" hangingPunct="1"/>
            <a:r>
              <a:rPr lang="fr-FR" dirty="0" smtClean="0"/>
              <a:t>La prise de parole doit se faire dans l’ordre inverse de la préséance.</a:t>
            </a:r>
          </a:p>
          <a:p>
            <a:pPr eaLnBrk="1" hangingPunct="1"/>
            <a:r>
              <a:rPr lang="fr-FR" dirty="0" smtClean="0"/>
              <a:t>On ne reprend pas la parole après la plus </a:t>
            </a:r>
            <a:r>
              <a:rPr lang="fr-FR" smtClean="0"/>
              <a:t>haute autorité.</a:t>
            </a:r>
            <a:endParaRPr lang="fr-FR" b="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17</a:t>
            </a:fld>
            <a:endParaRPr lang="fr-FR"/>
          </a:p>
        </p:txBody>
      </p:sp>
    </p:spTree>
    <p:extLst>
      <p:ext uri="{BB962C8B-B14F-4D97-AF65-F5344CB8AC3E}">
        <p14:creationId xmlns:p14="http://schemas.microsoft.com/office/powerpoint/2010/main" val="1713981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18</a:t>
            </a:fld>
            <a:endParaRPr lang="fr-FR"/>
          </a:p>
        </p:txBody>
      </p:sp>
    </p:spTree>
    <p:extLst>
      <p:ext uri="{BB962C8B-B14F-4D97-AF65-F5344CB8AC3E}">
        <p14:creationId xmlns:p14="http://schemas.microsoft.com/office/powerpoint/2010/main" val="2261370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19</a:t>
            </a:fld>
            <a:endParaRPr lang="fr-FR"/>
          </a:p>
        </p:txBody>
      </p:sp>
    </p:spTree>
    <p:extLst>
      <p:ext uri="{BB962C8B-B14F-4D97-AF65-F5344CB8AC3E}">
        <p14:creationId xmlns:p14="http://schemas.microsoft.com/office/powerpoint/2010/main" val="290637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115000"/>
              </a:lnSpc>
            </a:pPr>
            <a:r>
              <a:rPr lang="fr-FR" sz="1100" dirty="0">
                <a:latin typeface="Arial"/>
                <a:ea typeface="Calibri"/>
                <a:cs typeface="Times New Roman"/>
              </a:rPr>
              <a:t> </a:t>
            </a:r>
            <a:r>
              <a:rPr lang="fr-FR" sz="1300" b="1" dirty="0">
                <a:solidFill>
                  <a:srgbClr val="FF0000"/>
                </a:solidFill>
                <a:latin typeface="Arial"/>
                <a:ea typeface="Calibri"/>
                <a:cs typeface="Times New Roman"/>
              </a:rPr>
              <a:t>UN CONSTAT !  </a:t>
            </a:r>
            <a:endParaRPr lang="fr-FR" sz="1100" dirty="0">
              <a:latin typeface="Arial"/>
              <a:ea typeface="Calibri"/>
              <a:cs typeface="Times New Roman"/>
            </a:endParaRPr>
          </a:p>
          <a:p>
            <a:pPr>
              <a:lnSpc>
                <a:spcPct val="115000"/>
              </a:lnSpc>
            </a:pPr>
            <a:r>
              <a:rPr lang="fr-FR" sz="1300" dirty="0">
                <a:latin typeface="Arial"/>
                <a:ea typeface="Calibri"/>
                <a:cs typeface="Times New Roman"/>
              </a:rPr>
              <a:t>Dans une majorité des cas, dans les réunions des clubs le rôle du Protocole n’est qu’IMPROVISATION et AMATEURISME</a:t>
            </a:r>
            <a:endParaRPr lang="fr-FR" sz="1100" dirty="0">
              <a:latin typeface="Arial"/>
              <a:ea typeface="Calibri"/>
              <a:cs typeface="Times New Roman"/>
            </a:endParaRPr>
          </a:p>
          <a:p>
            <a:pPr>
              <a:lnSpc>
                <a:spcPct val="115000"/>
              </a:lnSpc>
            </a:pPr>
            <a:r>
              <a:rPr lang="fr-FR" sz="1300" b="1" dirty="0">
                <a:solidFill>
                  <a:srgbClr val="FF0000"/>
                </a:solidFill>
                <a:latin typeface="Arial"/>
                <a:ea typeface="Calibri"/>
                <a:cs typeface="Times New Roman"/>
              </a:rPr>
              <a:t>Ce Forum a pour but de</a:t>
            </a:r>
            <a:r>
              <a:rPr lang="fr-FR" sz="1100" dirty="0">
                <a:latin typeface="Arial"/>
                <a:ea typeface="Calibri"/>
                <a:cs typeface="Times New Roman"/>
              </a:rPr>
              <a:t> :</a:t>
            </a:r>
          </a:p>
          <a:p>
            <a:pPr>
              <a:lnSpc>
                <a:spcPct val="115000"/>
              </a:lnSpc>
            </a:pPr>
            <a:r>
              <a:rPr lang="fr-FR" sz="1300" dirty="0">
                <a:latin typeface="Arial"/>
                <a:ea typeface="Calibri"/>
                <a:cs typeface="Times New Roman"/>
              </a:rPr>
              <a:t>CONNAITRE les fondamentaux des Règles du Protocole des clubs lions car celles-ci conditionnent la qualité et la tenue de la réunion.</a:t>
            </a:r>
            <a:endParaRPr lang="fr-FR" sz="1100" dirty="0">
              <a:latin typeface="Arial"/>
              <a:ea typeface="Calibri"/>
              <a:cs typeface="Times New Roman"/>
            </a:endParaRPr>
          </a:p>
          <a:p>
            <a:pPr>
              <a:lnSpc>
                <a:spcPct val="115000"/>
              </a:lnSpc>
            </a:pPr>
            <a:r>
              <a:rPr lang="fr-FR" sz="1300" dirty="0">
                <a:latin typeface="Arial"/>
                <a:ea typeface="Calibri"/>
                <a:cs typeface="Times New Roman"/>
              </a:rPr>
              <a:t> </a:t>
            </a:r>
            <a:endParaRPr lang="fr-FR" sz="800" dirty="0">
              <a:latin typeface="Arial"/>
              <a:ea typeface="Calibri"/>
              <a:cs typeface="Times New Roman"/>
            </a:endParaRPr>
          </a:p>
          <a:p>
            <a:pPr>
              <a:lnSpc>
                <a:spcPct val="115000"/>
              </a:lnSpc>
            </a:pPr>
            <a:r>
              <a:rPr lang="fr-FR" sz="1300" dirty="0">
                <a:latin typeface="Arial"/>
                <a:ea typeface="Calibri"/>
                <a:cs typeface="Times New Roman"/>
              </a:rPr>
              <a:t>Avec un peu de bon sens, un responsable du Protocole doit être capable de S’ADAPTER à toutes les situations</a:t>
            </a:r>
            <a:endParaRPr lang="fr-FR" sz="1100" dirty="0">
              <a:latin typeface="Arial"/>
              <a:ea typeface="Calibri"/>
              <a:cs typeface="Times New Roman"/>
            </a:endParaRPr>
          </a:p>
          <a:p>
            <a:pPr>
              <a:lnSpc>
                <a:spcPct val="115000"/>
              </a:lnSpc>
            </a:pPr>
            <a:r>
              <a:rPr lang="fr-FR" sz="1300" dirty="0">
                <a:latin typeface="Arial"/>
                <a:ea typeface="Calibri"/>
                <a:cs typeface="Times New Roman"/>
              </a:rPr>
              <a:t> </a:t>
            </a:r>
            <a:endParaRPr lang="fr-FR" sz="1100" dirty="0">
              <a:latin typeface="Arial"/>
              <a:ea typeface="Calibri"/>
              <a:cs typeface="Times New Roman"/>
            </a:endParaRPr>
          </a:p>
          <a:p>
            <a:endParaRPr lang="fr-FR" dirty="0"/>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2</a:t>
            </a:fld>
            <a:endParaRPr lang="fr-FR"/>
          </a:p>
        </p:txBody>
      </p:sp>
    </p:spTree>
    <p:extLst>
      <p:ext uri="{BB962C8B-B14F-4D97-AF65-F5344CB8AC3E}">
        <p14:creationId xmlns:p14="http://schemas.microsoft.com/office/powerpoint/2010/main" val="2577568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20</a:t>
            </a:fld>
            <a:endParaRPr lang="fr-FR"/>
          </a:p>
        </p:txBody>
      </p:sp>
    </p:spTree>
    <p:extLst>
      <p:ext uri="{BB962C8B-B14F-4D97-AF65-F5344CB8AC3E}">
        <p14:creationId xmlns:p14="http://schemas.microsoft.com/office/powerpoint/2010/main" val="2301691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21</a:t>
            </a:fld>
            <a:endParaRPr lang="fr-FR"/>
          </a:p>
        </p:txBody>
      </p:sp>
    </p:spTree>
    <p:extLst>
      <p:ext uri="{BB962C8B-B14F-4D97-AF65-F5344CB8AC3E}">
        <p14:creationId xmlns:p14="http://schemas.microsoft.com/office/powerpoint/2010/main" val="3236236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22</a:t>
            </a:fld>
            <a:endParaRPr lang="fr-FR"/>
          </a:p>
        </p:txBody>
      </p:sp>
    </p:spTree>
    <p:extLst>
      <p:ext uri="{BB962C8B-B14F-4D97-AF65-F5344CB8AC3E}">
        <p14:creationId xmlns:p14="http://schemas.microsoft.com/office/powerpoint/2010/main" val="3530872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23</a:t>
            </a:fld>
            <a:endParaRPr lang="fr-FR"/>
          </a:p>
        </p:txBody>
      </p:sp>
    </p:spTree>
    <p:extLst>
      <p:ext uri="{BB962C8B-B14F-4D97-AF65-F5344CB8AC3E}">
        <p14:creationId xmlns:p14="http://schemas.microsoft.com/office/powerpoint/2010/main" val="3625565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24</a:t>
            </a:fld>
            <a:endParaRPr lang="fr-FR"/>
          </a:p>
        </p:txBody>
      </p:sp>
    </p:spTree>
    <p:extLst>
      <p:ext uri="{BB962C8B-B14F-4D97-AF65-F5344CB8AC3E}">
        <p14:creationId xmlns:p14="http://schemas.microsoft.com/office/powerpoint/2010/main" val="3312459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25</a:t>
            </a:fld>
            <a:endParaRPr lang="fr-FR"/>
          </a:p>
        </p:txBody>
      </p:sp>
    </p:spTree>
    <p:extLst>
      <p:ext uri="{BB962C8B-B14F-4D97-AF65-F5344CB8AC3E}">
        <p14:creationId xmlns:p14="http://schemas.microsoft.com/office/powerpoint/2010/main" val="2275849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26</a:t>
            </a:fld>
            <a:endParaRPr lang="fr-FR"/>
          </a:p>
        </p:txBody>
      </p:sp>
    </p:spTree>
    <p:extLst>
      <p:ext uri="{BB962C8B-B14F-4D97-AF65-F5344CB8AC3E}">
        <p14:creationId xmlns:p14="http://schemas.microsoft.com/office/powerpoint/2010/main" val="3772213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27</a:t>
            </a:fld>
            <a:endParaRPr lang="fr-FR"/>
          </a:p>
        </p:txBody>
      </p:sp>
    </p:spTree>
    <p:extLst>
      <p:ext uri="{BB962C8B-B14F-4D97-AF65-F5344CB8AC3E}">
        <p14:creationId xmlns:p14="http://schemas.microsoft.com/office/powerpoint/2010/main" val="376470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28</a:t>
            </a:fld>
            <a:endParaRPr lang="fr-FR"/>
          </a:p>
        </p:txBody>
      </p:sp>
    </p:spTree>
    <p:extLst>
      <p:ext uri="{BB962C8B-B14F-4D97-AF65-F5344CB8AC3E}">
        <p14:creationId xmlns:p14="http://schemas.microsoft.com/office/powerpoint/2010/main" val="2549064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29</a:t>
            </a:fld>
            <a:endParaRPr lang="fr-FR"/>
          </a:p>
        </p:txBody>
      </p:sp>
    </p:spTree>
    <p:extLst>
      <p:ext uri="{BB962C8B-B14F-4D97-AF65-F5344CB8AC3E}">
        <p14:creationId xmlns:p14="http://schemas.microsoft.com/office/powerpoint/2010/main" val="4098246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3</a:t>
            </a:fld>
            <a:endParaRPr lang="fr-FR"/>
          </a:p>
        </p:txBody>
      </p:sp>
    </p:spTree>
    <p:extLst>
      <p:ext uri="{BB962C8B-B14F-4D97-AF65-F5344CB8AC3E}">
        <p14:creationId xmlns:p14="http://schemas.microsoft.com/office/powerpoint/2010/main" val="2536006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lnSpc>
                <a:spcPct val="115000"/>
              </a:lnSpc>
              <a:spcAft>
                <a:spcPts val="0"/>
              </a:spcAft>
            </a:pPr>
            <a:r>
              <a:rPr lang="fr-FR" sz="1400" b="1" dirty="0" smtClean="0">
                <a:effectLst/>
                <a:latin typeface="Arial"/>
                <a:ea typeface="Calibri"/>
                <a:cs typeface="Times New Roman"/>
              </a:rPr>
              <a:t>L’intronisation d’un nouveau membre est un instant solennel. Il est donc souhaitable de l’organiser au cours d’un dîner avec conjoints et d’en faire un EVENEMENT MAJEUR et A PART ENTIERE.</a:t>
            </a:r>
            <a:endParaRPr lang="fr-FR" sz="1100" b="1" dirty="0">
              <a:effectLst/>
              <a:latin typeface="Arial"/>
              <a:ea typeface="Calibri"/>
              <a:cs typeface="Times New Roman"/>
            </a:endParaRP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30</a:t>
            </a:fld>
            <a:endParaRPr lang="fr-FR"/>
          </a:p>
        </p:txBody>
      </p:sp>
    </p:spTree>
    <p:extLst>
      <p:ext uri="{BB962C8B-B14F-4D97-AF65-F5344CB8AC3E}">
        <p14:creationId xmlns:p14="http://schemas.microsoft.com/office/powerpoint/2010/main" val="3521233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trousse doit être préparée de longue date, elle peut être étoffée :</a:t>
            </a:r>
          </a:p>
          <a:p>
            <a:r>
              <a:rPr lang="fr-FR" dirty="0" smtClean="0"/>
              <a:t>du guide des Lions de France,</a:t>
            </a:r>
          </a:p>
          <a:p>
            <a:r>
              <a:rPr lang="fr-FR" dirty="0" smtClean="0"/>
              <a:t>de tout autre article que la boutique des Lions de France peut proposer</a:t>
            </a:r>
            <a:r>
              <a:rPr lang="fr-FR" baseline="0" dirty="0" smtClean="0"/>
              <a:t> : </a:t>
            </a:r>
            <a:r>
              <a:rPr lang="fr-FR" dirty="0" smtClean="0"/>
              <a:t>www.lions-france.org/boutique/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E9F6119B-E684-4A89-96C6-5B1394537022}" type="slidenum">
              <a:rPr lang="fr-FR" smtClean="0"/>
              <a:pPr>
                <a:defRPr/>
              </a:pPr>
              <a:t>31</a:t>
            </a:fld>
            <a:endParaRPr lang="fr-FR" dirty="0"/>
          </a:p>
        </p:txBody>
      </p:sp>
    </p:spTree>
    <p:extLst>
      <p:ext uri="{BB962C8B-B14F-4D97-AF65-F5344CB8AC3E}">
        <p14:creationId xmlns:p14="http://schemas.microsoft.com/office/powerpoint/2010/main" val="1634205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32</a:t>
            </a:fld>
            <a:endParaRPr lang="fr-FR"/>
          </a:p>
        </p:txBody>
      </p:sp>
    </p:spTree>
    <p:extLst>
      <p:ext uri="{BB962C8B-B14F-4D97-AF65-F5344CB8AC3E}">
        <p14:creationId xmlns:p14="http://schemas.microsoft.com/office/powerpoint/2010/main" val="638799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Elle est organisée en collaboration avec le Chef du Protocole de l’équipe sortante.</a:t>
            </a:r>
            <a:endParaRPr lang="fr-FR" altLang="fr-FR"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400" b="1" dirty="0" smtClean="0"/>
              <a:t>Elle a lieu généralement au cours d’un dîner réunissant tous les membres du Club, les conjoints et des invités.</a:t>
            </a:r>
          </a:p>
          <a:p>
            <a:endParaRPr lang="fr-FR" dirty="0"/>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33</a:t>
            </a:fld>
            <a:endParaRPr lang="fr-FR"/>
          </a:p>
        </p:txBody>
      </p:sp>
    </p:spTree>
    <p:extLst>
      <p:ext uri="{BB962C8B-B14F-4D97-AF65-F5344CB8AC3E}">
        <p14:creationId xmlns:p14="http://schemas.microsoft.com/office/powerpoint/2010/main" val="1624370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34</a:t>
            </a:fld>
            <a:endParaRPr lang="fr-FR"/>
          </a:p>
        </p:txBody>
      </p:sp>
    </p:spTree>
    <p:extLst>
      <p:ext uri="{BB962C8B-B14F-4D97-AF65-F5344CB8AC3E}">
        <p14:creationId xmlns:p14="http://schemas.microsoft.com/office/powerpoint/2010/main" val="2786110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35</a:t>
            </a:fld>
            <a:endParaRPr lang="fr-FR"/>
          </a:p>
        </p:txBody>
      </p:sp>
    </p:spTree>
    <p:extLst>
      <p:ext uri="{BB962C8B-B14F-4D97-AF65-F5344CB8AC3E}">
        <p14:creationId xmlns:p14="http://schemas.microsoft.com/office/powerpoint/2010/main" val="2277056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36</a:t>
            </a:fld>
            <a:endParaRPr lang="fr-FR"/>
          </a:p>
        </p:txBody>
      </p:sp>
    </p:spTree>
    <p:extLst>
      <p:ext uri="{BB962C8B-B14F-4D97-AF65-F5344CB8AC3E}">
        <p14:creationId xmlns:p14="http://schemas.microsoft.com/office/powerpoint/2010/main" val="3828859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37</a:t>
            </a:fld>
            <a:endParaRPr lang="fr-FR"/>
          </a:p>
        </p:txBody>
      </p:sp>
    </p:spTree>
    <p:extLst>
      <p:ext uri="{BB962C8B-B14F-4D97-AF65-F5344CB8AC3E}">
        <p14:creationId xmlns:p14="http://schemas.microsoft.com/office/powerpoint/2010/main" val="2259013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38</a:t>
            </a:fld>
            <a:endParaRPr lang="fr-FR"/>
          </a:p>
        </p:txBody>
      </p:sp>
    </p:spTree>
    <p:extLst>
      <p:ext uri="{BB962C8B-B14F-4D97-AF65-F5344CB8AC3E}">
        <p14:creationId xmlns:p14="http://schemas.microsoft.com/office/powerpoint/2010/main" val="22952672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39</a:t>
            </a:fld>
            <a:endParaRPr lang="fr-FR"/>
          </a:p>
        </p:txBody>
      </p:sp>
    </p:spTree>
    <p:extLst>
      <p:ext uri="{BB962C8B-B14F-4D97-AF65-F5344CB8AC3E}">
        <p14:creationId xmlns:p14="http://schemas.microsoft.com/office/powerpoint/2010/main" val="3876903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752"/>
            <a:r>
              <a:rPr lang="fr-FR" sz="1300" dirty="0">
                <a:solidFill>
                  <a:prstClr val="black"/>
                </a:solidFill>
              </a:rPr>
              <a:t>Le petit ROBERT définit le protocole comme étant :</a:t>
            </a:r>
          </a:p>
          <a:p>
            <a:pPr defTabSz="990752"/>
            <a:r>
              <a:rPr lang="fr-FR" sz="1300" dirty="0">
                <a:solidFill>
                  <a:prstClr val="black"/>
                </a:solidFill>
              </a:rPr>
              <a:t>« L’ensemble des règles établies en matière d’étiquette, d’honneur et de préséance dans les cérémonies officielles. »</a:t>
            </a: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4</a:t>
            </a:fld>
            <a:endParaRPr lang="fr-FR"/>
          </a:p>
        </p:txBody>
      </p:sp>
    </p:spTree>
    <p:extLst>
      <p:ext uri="{BB962C8B-B14F-4D97-AF65-F5344CB8AC3E}">
        <p14:creationId xmlns:p14="http://schemas.microsoft.com/office/powerpoint/2010/main" val="41571359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40</a:t>
            </a:fld>
            <a:endParaRPr lang="fr-FR"/>
          </a:p>
        </p:txBody>
      </p:sp>
    </p:spTree>
    <p:extLst>
      <p:ext uri="{BB962C8B-B14F-4D97-AF65-F5344CB8AC3E}">
        <p14:creationId xmlns:p14="http://schemas.microsoft.com/office/powerpoint/2010/main" val="30081395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41</a:t>
            </a:fld>
            <a:endParaRPr lang="fr-FR"/>
          </a:p>
        </p:txBody>
      </p:sp>
    </p:spTree>
    <p:extLst>
      <p:ext uri="{BB962C8B-B14F-4D97-AF65-F5344CB8AC3E}">
        <p14:creationId xmlns:p14="http://schemas.microsoft.com/office/powerpoint/2010/main" val="29759574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42</a:t>
            </a:fld>
            <a:endParaRPr lang="fr-FR"/>
          </a:p>
        </p:txBody>
      </p:sp>
    </p:spTree>
    <p:extLst>
      <p:ext uri="{BB962C8B-B14F-4D97-AF65-F5344CB8AC3E}">
        <p14:creationId xmlns:p14="http://schemas.microsoft.com/office/powerpoint/2010/main" val="40053448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43</a:t>
            </a:fld>
            <a:endParaRPr lang="fr-FR"/>
          </a:p>
        </p:txBody>
      </p:sp>
    </p:spTree>
    <p:extLst>
      <p:ext uri="{BB962C8B-B14F-4D97-AF65-F5344CB8AC3E}">
        <p14:creationId xmlns:p14="http://schemas.microsoft.com/office/powerpoint/2010/main" val="4017722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44</a:t>
            </a:fld>
            <a:endParaRPr lang="fr-FR"/>
          </a:p>
        </p:txBody>
      </p:sp>
    </p:spTree>
    <p:extLst>
      <p:ext uri="{BB962C8B-B14F-4D97-AF65-F5344CB8AC3E}">
        <p14:creationId xmlns:p14="http://schemas.microsoft.com/office/powerpoint/2010/main" val="1666565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45</a:t>
            </a:fld>
            <a:endParaRPr lang="fr-FR"/>
          </a:p>
        </p:txBody>
      </p:sp>
    </p:spTree>
    <p:extLst>
      <p:ext uri="{BB962C8B-B14F-4D97-AF65-F5344CB8AC3E}">
        <p14:creationId xmlns:p14="http://schemas.microsoft.com/office/powerpoint/2010/main" val="783297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9F6119B-E684-4A89-96C6-5B1394537022}" type="slidenum">
              <a:rPr lang="fr-FR" smtClean="0"/>
              <a:pPr>
                <a:defRPr/>
              </a:pPr>
              <a:t>5</a:t>
            </a:fld>
            <a:endParaRPr lang="fr-FR" dirty="0"/>
          </a:p>
        </p:txBody>
      </p:sp>
    </p:spTree>
    <p:extLst>
      <p:ext uri="{BB962C8B-B14F-4D97-AF65-F5344CB8AC3E}">
        <p14:creationId xmlns:p14="http://schemas.microsoft.com/office/powerpoint/2010/main" val="205658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6</a:t>
            </a:fld>
            <a:endParaRPr lang="fr-FR"/>
          </a:p>
        </p:txBody>
      </p:sp>
    </p:spTree>
    <p:extLst>
      <p:ext uri="{BB962C8B-B14F-4D97-AF65-F5344CB8AC3E}">
        <p14:creationId xmlns:p14="http://schemas.microsoft.com/office/powerpoint/2010/main" val="2583419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7</a:t>
            </a:fld>
            <a:endParaRPr lang="fr-FR"/>
          </a:p>
        </p:txBody>
      </p:sp>
    </p:spTree>
    <p:extLst>
      <p:ext uri="{BB962C8B-B14F-4D97-AF65-F5344CB8AC3E}">
        <p14:creationId xmlns:p14="http://schemas.microsoft.com/office/powerpoint/2010/main" val="979818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b="1" dirty="0" smtClean="0">
                <a:latin typeface="Arial" panose="020B0604020202020204" pitchFamily="34" charset="0"/>
                <a:cs typeface="Arial" panose="020B0604020202020204" pitchFamily="34" charset="0"/>
              </a:rPr>
              <a:t>Dans un club LIONS, le protocole occupe une place particulière dans la mesure où il est le garant de toutes les vertus sociales du mouvement.</a:t>
            </a:r>
          </a:p>
          <a:p>
            <a:r>
              <a:rPr lang="fr-FR" sz="1400" b="1" dirty="0" smtClean="0">
                <a:latin typeface="Arial" panose="020B0604020202020204" pitchFamily="34" charset="0"/>
                <a:cs typeface="Arial" panose="020B0604020202020204" pitchFamily="34" charset="0"/>
              </a:rPr>
              <a:t>Le chef de protocole est le bras droit du président et il doit faire en sorte que les réunions, repas ou assemblées débutent à l’heure fixée par le président et se terminent dans un délai raisonnable, lequel rencontrera l’approbation de tous les membres.</a:t>
            </a:r>
          </a:p>
          <a:p>
            <a:endParaRPr lang="fr-FR" dirty="0"/>
          </a:p>
        </p:txBody>
      </p:sp>
      <p:sp>
        <p:nvSpPr>
          <p:cNvPr id="4" name="Espace réservé du numéro de diapositive 3"/>
          <p:cNvSpPr>
            <a:spLocks noGrp="1"/>
          </p:cNvSpPr>
          <p:nvPr>
            <p:ph type="sldNum" sz="quarter" idx="10"/>
          </p:nvPr>
        </p:nvSpPr>
        <p:spPr/>
        <p:txBody>
          <a:bodyPr/>
          <a:lstStyle/>
          <a:p>
            <a:pPr>
              <a:defRPr/>
            </a:pPr>
            <a:fld id="{E9F6119B-E684-4A89-96C6-5B1394537022}" type="slidenum">
              <a:rPr lang="fr-FR" smtClean="0"/>
              <a:pPr>
                <a:defRPr/>
              </a:pPr>
              <a:t>8</a:t>
            </a:fld>
            <a:endParaRPr lang="fr-FR"/>
          </a:p>
        </p:txBody>
      </p:sp>
    </p:spTree>
    <p:extLst>
      <p:ext uri="{BB962C8B-B14F-4D97-AF65-F5344CB8AC3E}">
        <p14:creationId xmlns:p14="http://schemas.microsoft.com/office/powerpoint/2010/main" val="2742284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fr-FR" dirty="0" smtClean="0"/>
              <a:t>Pour être efficace dans son action, le chef du protocole doit :</a:t>
            </a:r>
          </a:p>
          <a:p>
            <a:pPr lvl="1" eaLnBrk="1" hangingPunct="1">
              <a:buFontTx/>
              <a:buChar char="•"/>
            </a:pPr>
            <a:r>
              <a:rPr lang="fr-FR" dirty="0" smtClean="0"/>
              <a:t>Être très présent dans le club</a:t>
            </a:r>
          </a:p>
          <a:p>
            <a:pPr lvl="1" eaLnBrk="1" hangingPunct="1">
              <a:buFontTx/>
              <a:buChar char="•"/>
            </a:pPr>
            <a:r>
              <a:rPr lang="fr-FR" dirty="0" smtClean="0"/>
              <a:t>Anticiper toutes les situations</a:t>
            </a:r>
          </a:p>
          <a:p>
            <a:pPr lvl="1" eaLnBrk="1" hangingPunct="1">
              <a:buFontTx/>
              <a:buChar char="•"/>
            </a:pPr>
            <a:r>
              <a:rPr lang="fr-FR" dirty="0" smtClean="0"/>
              <a:t>Être courtois en toute circonstance, mais discret</a:t>
            </a:r>
          </a:p>
          <a:p>
            <a:pPr eaLnBrk="1" hangingPunct="1"/>
            <a:r>
              <a:rPr lang="fr-FR" dirty="0" smtClean="0"/>
              <a:t>Dans beaucoup de clubs, le chef du protocole fait également office de CENSEUR, c’est-à-dire qu’il veille à la bonne tenue des débats.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t>9</a:t>
            </a:fld>
            <a:endParaRPr lang="fr-FR"/>
          </a:p>
        </p:txBody>
      </p:sp>
    </p:spTree>
    <p:extLst>
      <p:ext uri="{BB962C8B-B14F-4D97-AF65-F5344CB8AC3E}">
        <p14:creationId xmlns:p14="http://schemas.microsoft.com/office/powerpoint/2010/main" val="2494724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6400800" cy="1752600"/>
          </a:xfrm>
        </p:spPr>
        <p:txBody>
          <a:bodyPr/>
          <a:lstStyle>
            <a:lvl1pPr marL="0" indent="0" algn="ctr">
              <a:buNone/>
              <a:defRPr>
                <a:solidFill>
                  <a:srgbClr val="0033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15" name="Titre 14"/>
          <p:cNvSpPr>
            <a:spLocks noGrp="1"/>
          </p:cNvSpPr>
          <p:nvPr>
            <p:ph type="title"/>
          </p:nvPr>
        </p:nvSpPr>
        <p:spPr>
          <a:xfrm>
            <a:off x="228600" y="685800"/>
            <a:ext cx="8686800" cy="684600"/>
          </a:xfrm>
          <a:prstGeom prst="rect">
            <a:avLst/>
          </a:prstGeom>
        </p:spPr>
        <p:txBody>
          <a:bodyPr lIns="0" tIns="0" rIns="0" bIns="0"/>
          <a:lstStyle>
            <a:lvl1pPr>
              <a:defRPr>
                <a:solidFill>
                  <a:srgbClr val="00338D"/>
                </a:solidFill>
              </a:defRPr>
            </a:lvl1pPr>
          </a:lstStyle>
          <a:p>
            <a:r>
              <a:rPr lang="fr-FR" smtClean="0"/>
              <a:t>Modifiez le style du titre</a:t>
            </a:r>
            <a:endParaRPr lang="fr-FR" dirty="0"/>
          </a:p>
        </p:txBody>
      </p:sp>
      <p:sp>
        <p:nvSpPr>
          <p:cNvPr id="16" name="Espace réservé de la date 15"/>
          <p:cNvSpPr>
            <a:spLocks noGrp="1"/>
          </p:cNvSpPr>
          <p:nvPr>
            <p:ph type="dt" sz="half" idx="10"/>
          </p:nvPr>
        </p:nvSpPr>
        <p:spPr/>
        <p:txBody>
          <a:bodyPr/>
          <a:lstStyle/>
          <a:p>
            <a:fld id="{409A0FC4-1649-4662-A3F5-2CD81625FABE}" type="datetime1">
              <a:rPr lang="fr-FR" smtClean="0"/>
              <a:pPr/>
              <a:t>30/03/2020</a:t>
            </a:fld>
            <a:endParaRPr lang="fr-FR" dirty="0"/>
          </a:p>
        </p:txBody>
      </p:sp>
      <p:sp>
        <p:nvSpPr>
          <p:cNvPr id="18" name="Espace réservé du numéro de diapositive 17"/>
          <p:cNvSpPr>
            <a:spLocks noGrp="1"/>
          </p:cNvSpPr>
          <p:nvPr>
            <p:ph type="sldNum" sz="quarter" idx="12"/>
          </p:nvPr>
        </p:nvSpPr>
        <p:spPr/>
        <p:txBody>
          <a:bodyPr/>
          <a:lstStyle/>
          <a:p>
            <a:fld id="{D25B4756-240E-4258-A912-7D5D73D82276}" type="slidenum">
              <a:rPr lang="fr-FR" smtClean="0"/>
              <a:pPr/>
              <a:t>‹N°›</a:t>
            </a:fld>
            <a:endParaRPr lang="fr-FR" dirty="0"/>
          </a:p>
        </p:txBody>
      </p:sp>
    </p:spTree>
    <p:extLst>
      <p:ext uri="{BB962C8B-B14F-4D97-AF65-F5344CB8AC3E}">
        <p14:creationId xmlns:p14="http://schemas.microsoft.com/office/powerpoint/2010/main" val="27888014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Diapositive de titre">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035175"/>
            <a:ext cx="7772400" cy="1470025"/>
          </a:xfrm>
          <a:prstGeom prst="rect">
            <a:avLst/>
          </a:prstGeom>
        </p:spPr>
        <p:txBody>
          <a:bodyPr anchor="b"/>
          <a:lstStyle>
            <a:lvl1pPr algn="ctr">
              <a:defRPr sz="4500" b="1">
                <a:solidFill>
                  <a:srgbClr val="00338D"/>
                </a:solidFill>
                <a:latin typeface="Candara" pitchFamily="34" charset="0"/>
              </a:defRPr>
            </a:lvl1pPr>
          </a:lstStyle>
          <a:p>
            <a:r>
              <a:rPr lang="fr-FR" smtClean="0"/>
              <a:t>Modifiez le style du titre</a:t>
            </a:r>
            <a:endParaRPr lang="en-US" dirty="0"/>
          </a:p>
        </p:txBody>
      </p:sp>
      <p:sp>
        <p:nvSpPr>
          <p:cNvPr id="6" name="Subtitle 2"/>
          <p:cNvSpPr>
            <a:spLocks noGrp="1"/>
          </p:cNvSpPr>
          <p:nvPr>
            <p:ph type="subTitle" idx="1"/>
          </p:nvPr>
        </p:nvSpPr>
        <p:spPr>
          <a:xfrm>
            <a:off x="685800" y="3581400"/>
            <a:ext cx="7772400" cy="1752600"/>
          </a:xfrm>
          <a:prstGeom prst="rect">
            <a:avLst/>
          </a:prstGeo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dirty="0"/>
          </a:p>
        </p:txBody>
      </p:sp>
    </p:spTree>
    <p:extLst>
      <p:ext uri="{BB962C8B-B14F-4D97-AF65-F5344CB8AC3E}">
        <p14:creationId xmlns:p14="http://schemas.microsoft.com/office/powerpoint/2010/main" val="56775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59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762000" y="762000"/>
            <a:ext cx="7924800" cy="795338"/>
          </a:xfrm>
          <a:prstGeom prst="roundRect">
            <a:avLst>
              <a:gd name="adj" fmla="val 21657"/>
            </a:avLst>
          </a:prstGeo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838200" y="1989138"/>
            <a:ext cx="3770313" cy="409733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760913" y="1989138"/>
            <a:ext cx="3770312" cy="19716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760913" y="4113213"/>
            <a:ext cx="3770312" cy="19732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2438400" y="6248400"/>
            <a:ext cx="2130425" cy="474663"/>
          </a:xfrm>
        </p:spPr>
        <p:txBody>
          <a:bodyPr/>
          <a:lstStyle>
            <a:lvl1pPr>
              <a:defRPr/>
            </a:lvl1pPr>
          </a:lstStyle>
          <a:p>
            <a:fld id="{CE5F1CE3-4BC2-441A-AABE-4D1E2F770B9E}" type="datetime1">
              <a:rPr lang="fr-FR" smtClean="0"/>
              <a:pPr/>
              <a:t>30/03/2020</a:t>
            </a:fld>
            <a:endParaRPr lang="fr-FR" dirty="0"/>
          </a:p>
        </p:txBody>
      </p:sp>
      <p:sp>
        <p:nvSpPr>
          <p:cNvPr id="7" name="Espace réservé du pied de page 6"/>
          <p:cNvSpPr>
            <a:spLocks noGrp="1"/>
          </p:cNvSpPr>
          <p:nvPr>
            <p:ph type="ftr" sz="quarter" idx="11"/>
          </p:nvPr>
        </p:nvSpPr>
        <p:spPr>
          <a:xfrm>
            <a:off x="5791200" y="6248400"/>
            <a:ext cx="2897188" cy="474663"/>
          </a:xfrm>
          <a:prstGeom prst="rect">
            <a:avLst/>
          </a:prstGeom>
        </p:spPr>
        <p:txBody>
          <a:bodyPr/>
          <a:lstStyle>
            <a:lvl1pPr>
              <a:defRPr/>
            </a:lvl1pPr>
          </a:lstStyle>
          <a:p>
            <a:pPr algn="ctr" fontAlgn="base">
              <a:spcBef>
                <a:spcPct val="0"/>
              </a:spcBef>
              <a:spcAft>
                <a:spcPct val="0"/>
              </a:spcAft>
            </a:pPr>
            <a:endParaRPr lang="fr-FR" dirty="0">
              <a:solidFill>
                <a:prstClr val="black"/>
              </a:solidFill>
              <a:latin typeface="Arial" charset="0"/>
            </a:endParaRPr>
          </a:p>
        </p:txBody>
      </p:sp>
      <p:sp>
        <p:nvSpPr>
          <p:cNvPr id="8" name="Espace réservé du numéro de diapositive 7"/>
          <p:cNvSpPr>
            <a:spLocks noGrp="1"/>
          </p:cNvSpPr>
          <p:nvPr>
            <p:ph type="sldNum" sz="quarter" idx="12"/>
          </p:nvPr>
        </p:nvSpPr>
        <p:spPr>
          <a:xfrm>
            <a:off x="84138" y="6242050"/>
            <a:ext cx="742950" cy="488950"/>
          </a:xfrm>
        </p:spPr>
        <p:txBody>
          <a:bodyPr/>
          <a:lstStyle>
            <a:lvl1pPr>
              <a:defRPr/>
            </a:lvl1pPr>
          </a:lstStyle>
          <a:p>
            <a:fld id="{04FDDC04-6194-46E5-A5EB-7BB685A6A1F3}" type="slidenum">
              <a:rPr lang="fr-FR"/>
              <a:pPr/>
              <a:t>‹N°›</a:t>
            </a:fld>
            <a:endParaRPr lang="fr-FR" dirty="0"/>
          </a:p>
        </p:txBody>
      </p:sp>
    </p:spTree>
    <p:extLst>
      <p:ext uri="{BB962C8B-B14F-4D97-AF65-F5344CB8AC3E}">
        <p14:creationId xmlns:p14="http://schemas.microsoft.com/office/powerpoint/2010/main" val="4202472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762000" y="762000"/>
            <a:ext cx="7924800" cy="795338"/>
          </a:xfrm>
          <a:prstGeom prst="roundRect">
            <a:avLst>
              <a:gd name="adj" fmla="val 21657"/>
            </a:avLst>
          </a:prstGeo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838200" y="1989138"/>
            <a:ext cx="7693025" cy="4097337"/>
          </a:xfrm>
        </p:spPr>
        <p:txBody>
          <a:bodyPr/>
          <a:lstStyle/>
          <a:p>
            <a:endParaRPr lang="fr-FR" dirty="0"/>
          </a:p>
        </p:txBody>
      </p:sp>
      <p:sp>
        <p:nvSpPr>
          <p:cNvPr id="4" name="Espace réservé de la date 3"/>
          <p:cNvSpPr>
            <a:spLocks noGrp="1"/>
          </p:cNvSpPr>
          <p:nvPr>
            <p:ph type="dt" sz="half" idx="10"/>
          </p:nvPr>
        </p:nvSpPr>
        <p:spPr>
          <a:xfrm>
            <a:off x="2438400" y="6248400"/>
            <a:ext cx="2130425" cy="474663"/>
          </a:xfrm>
        </p:spPr>
        <p:txBody>
          <a:bodyPr/>
          <a:lstStyle>
            <a:lvl1pPr>
              <a:defRPr/>
            </a:lvl1pPr>
          </a:lstStyle>
          <a:p>
            <a:fld id="{3C5B434C-DF29-42F1-84C7-193481F5F056}" type="datetime1">
              <a:rPr lang="fr-FR" smtClean="0"/>
              <a:pPr/>
              <a:t>30/03/2020</a:t>
            </a:fld>
            <a:endParaRPr lang="fr-FR" dirty="0"/>
          </a:p>
        </p:txBody>
      </p:sp>
      <p:sp>
        <p:nvSpPr>
          <p:cNvPr id="5" name="Espace réservé du pied de page 4"/>
          <p:cNvSpPr>
            <a:spLocks noGrp="1"/>
          </p:cNvSpPr>
          <p:nvPr>
            <p:ph type="ftr" sz="quarter" idx="11"/>
          </p:nvPr>
        </p:nvSpPr>
        <p:spPr>
          <a:xfrm>
            <a:off x="5791200" y="6248400"/>
            <a:ext cx="2897188" cy="474663"/>
          </a:xfrm>
          <a:prstGeom prst="rect">
            <a:avLst/>
          </a:prstGeom>
        </p:spPr>
        <p:txBody>
          <a:bodyPr/>
          <a:lstStyle>
            <a:lvl1pPr>
              <a:defRPr/>
            </a:lvl1pPr>
          </a:lstStyle>
          <a:p>
            <a:pPr algn="ctr" fontAlgn="base">
              <a:spcBef>
                <a:spcPct val="0"/>
              </a:spcBef>
              <a:spcAft>
                <a:spcPct val="0"/>
              </a:spcAft>
            </a:pPr>
            <a:endParaRPr lang="fr-FR" dirty="0">
              <a:solidFill>
                <a:prstClr val="black"/>
              </a:solidFill>
              <a:latin typeface="Arial" charset="0"/>
            </a:endParaRPr>
          </a:p>
        </p:txBody>
      </p:sp>
      <p:sp>
        <p:nvSpPr>
          <p:cNvPr id="6" name="Espace réservé du numéro de diapositive 5"/>
          <p:cNvSpPr>
            <a:spLocks noGrp="1"/>
          </p:cNvSpPr>
          <p:nvPr>
            <p:ph type="sldNum" sz="quarter" idx="12"/>
          </p:nvPr>
        </p:nvSpPr>
        <p:spPr>
          <a:xfrm>
            <a:off x="84138" y="6242050"/>
            <a:ext cx="742950" cy="488950"/>
          </a:xfrm>
        </p:spPr>
        <p:txBody>
          <a:bodyPr/>
          <a:lstStyle>
            <a:lvl1pPr>
              <a:defRPr/>
            </a:lvl1pPr>
          </a:lstStyle>
          <a:p>
            <a:fld id="{001F3A1F-47D7-411F-AE38-CAA0C86FD3F9}" type="slidenum">
              <a:rPr lang="fr-FR"/>
              <a:pPr/>
              <a:t>‹N°›</a:t>
            </a:fld>
            <a:endParaRPr lang="fr-FR" dirty="0"/>
          </a:p>
        </p:txBody>
      </p:sp>
    </p:spTree>
    <p:extLst>
      <p:ext uri="{BB962C8B-B14F-4D97-AF65-F5344CB8AC3E}">
        <p14:creationId xmlns:p14="http://schemas.microsoft.com/office/powerpoint/2010/main" val="157182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apositive 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8600" y="685800"/>
            <a:ext cx="8686800" cy="685800"/>
          </a:xfrm>
          <a:prstGeom prst="rect">
            <a:avLst/>
          </a:prstGeom>
        </p:spPr>
        <p:txBody>
          <a:bodyPr lIns="0" tIns="0" rIns="0" bIns="0"/>
          <a:lstStyle>
            <a:lvl1pPr>
              <a:defRPr b="1">
                <a:solidFill>
                  <a:srgbClr val="00338D"/>
                </a:solidFill>
                <a:effectLst>
                  <a:outerShdw blurRad="38100" dist="38100" dir="2700000" algn="tl">
                    <a:srgbClr val="000000">
                      <a:alpha val="43137"/>
                    </a:srgbClr>
                  </a:outerShdw>
                </a:effectLst>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e la date 9"/>
          <p:cNvSpPr>
            <a:spLocks noGrp="1"/>
          </p:cNvSpPr>
          <p:nvPr>
            <p:ph type="dt" sz="half" idx="10"/>
          </p:nvPr>
        </p:nvSpPr>
        <p:spPr/>
        <p:txBody>
          <a:bodyPr/>
          <a:lstStyle/>
          <a:p>
            <a:fld id="{8057D9E3-FB46-413D-8C54-BFF0F64083A1}" type="datetime1">
              <a:rPr lang="fr-FR" smtClean="0"/>
              <a:pPr/>
              <a:t>30/03/2020</a:t>
            </a:fld>
            <a:endParaRPr lang="fr-FR" dirty="0"/>
          </a:p>
        </p:txBody>
      </p:sp>
      <p:sp>
        <p:nvSpPr>
          <p:cNvPr id="12" name="Espace réservé du numéro de diapositive 11"/>
          <p:cNvSpPr>
            <a:spLocks noGrp="1"/>
          </p:cNvSpPr>
          <p:nvPr>
            <p:ph type="sldNum" sz="quarter" idx="12"/>
          </p:nvPr>
        </p:nvSpPr>
        <p:spPr/>
        <p:txBody>
          <a:bodyPr/>
          <a:lstStyle/>
          <a:p>
            <a:fld id="{95F7D930-624D-4EB8-8416-D6D28EB3B098}" type="slidenum">
              <a:rPr lang="fr-FR" smtClean="0"/>
              <a:pPr/>
              <a:t>‹N°›</a:t>
            </a:fld>
            <a:endParaRPr lang="fr-FR" dirty="0"/>
          </a:p>
        </p:txBody>
      </p:sp>
    </p:spTree>
    <p:extLst>
      <p:ext uri="{BB962C8B-B14F-4D97-AF65-F5344CB8AC3E}">
        <p14:creationId xmlns:p14="http://schemas.microsoft.com/office/powerpoint/2010/main" val="40750179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solidFill>
                  <a:srgbClr val="00338D"/>
                </a:solidFill>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rgbClr val="00338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7" name="Espace réservé de la date 6"/>
          <p:cNvSpPr>
            <a:spLocks noGrp="1"/>
          </p:cNvSpPr>
          <p:nvPr>
            <p:ph type="dt" sz="half" idx="10"/>
          </p:nvPr>
        </p:nvSpPr>
        <p:spPr/>
        <p:txBody>
          <a:bodyPr/>
          <a:lstStyle/>
          <a:p>
            <a:fld id="{55F18DD7-68AE-445D-A2B7-999ACC4DF1FB}" type="datetime1">
              <a:rPr lang="fr-FR" smtClean="0"/>
              <a:pPr/>
              <a:t>30/03/2020</a:t>
            </a:fld>
            <a:endParaRPr lang="fr-FR" dirty="0"/>
          </a:p>
        </p:txBody>
      </p:sp>
      <p:sp>
        <p:nvSpPr>
          <p:cNvPr id="8" name="Espace réservé du pied de page 7"/>
          <p:cNvSpPr>
            <a:spLocks noGrp="1"/>
          </p:cNvSpPr>
          <p:nvPr>
            <p:ph type="ftr" sz="quarter" idx="11"/>
          </p:nvPr>
        </p:nvSpPr>
        <p:spPr>
          <a:xfrm>
            <a:off x="7477200" y="562323"/>
            <a:ext cx="1676400" cy="123477"/>
          </a:xfrm>
          <a:prstGeom prst="rect">
            <a:avLst/>
          </a:prstGeom>
        </p:spPr>
        <p:txBody>
          <a:bodyPr/>
          <a:lstStyle/>
          <a:p>
            <a:pPr algn="ctr" fontAlgn="base">
              <a:spcBef>
                <a:spcPct val="0"/>
              </a:spcBef>
              <a:spcAft>
                <a:spcPct val="0"/>
              </a:spcAft>
            </a:pPr>
            <a:endParaRPr lang="fr-FR" dirty="0">
              <a:solidFill>
                <a:prstClr val="black"/>
              </a:solidFill>
              <a:latin typeface="Arial" charset="0"/>
            </a:endParaRPr>
          </a:p>
        </p:txBody>
      </p:sp>
      <p:sp>
        <p:nvSpPr>
          <p:cNvPr id="9" name="Espace réservé du numéro de diapositive 8"/>
          <p:cNvSpPr>
            <a:spLocks noGrp="1"/>
          </p:cNvSpPr>
          <p:nvPr>
            <p:ph type="sldNum" sz="quarter" idx="12"/>
          </p:nvPr>
        </p:nvSpPr>
        <p:spPr/>
        <p:txBody>
          <a:bodyPr/>
          <a:lstStyle/>
          <a:p>
            <a:fld id="{128E329F-3949-4866-976F-F8A653A18DB9}" type="slidenum">
              <a:rPr lang="fr-FR" smtClean="0"/>
              <a:pPr/>
              <a:t>‹N°›</a:t>
            </a:fld>
            <a:endParaRPr lang="fr-FR" dirty="0"/>
          </a:p>
        </p:txBody>
      </p:sp>
    </p:spTree>
    <p:extLst>
      <p:ext uri="{BB962C8B-B14F-4D97-AF65-F5344CB8AC3E}">
        <p14:creationId xmlns:p14="http://schemas.microsoft.com/office/powerpoint/2010/main" val="22872598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apositive 2 contenus">
    <p:spTree>
      <p:nvGrpSpPr>
        <p:cNvPr id="1" name=""/>
        <p:cNvGrpSpPr/>
        <p:nvPr/>
      </p:nvGrpSpPr>
      <p:grpSpPr>
        <a:xfrm>
          <a:off x="0" y="0"/>
          <a:ext cx="0" cy="0"/>
          <a:chOff x="0" y="0"/>
          <a:chExt cx="0" cy="0"/>
        </a:xfrm>
      </p:grpSpPr>
      <p:sp>
        <p:nvSpPr>
          <p:cNvPr id="2" name="Titre 1"/>
          <p:cNvSpPr>
            <a:spLocks noGrp="1"/>
          </p:cNvSpPr>
          <p:nvPr>
            <p:ph type="title"/>
          </p:nvPr>
        </p:nvSpPr>
        <p:spPr>
          <a:xfrm>
            <a:off x="228600" y="685800"/>
            <a:ext cx="8686800" cy="685800"/>
          </a:xfrm>
          <a:prstGeom prst="rect">
            <a:avLst/>
          </a:prstGeom>
        </p:spPr>
        <p:txBody>
          <a:bodyPr lIns="0" tIns="0" rIns="0" bIns="0"/>
          <a:lstStyle>
            <a:lvl1pPr>
              <a:defRPr b="1">
                <a:solidFill>
                  <a:srgbClr val="00338D"/>
                </a:solidFill>
                <a:effectLst>
                  <a:outerShdw blurRad="38100" dist="38100" dir="2700000" algn="tl">
                    <a:srgbClr val="000000">
                      <a:alpha val="43137"/>
                    </a:srgbClr>
                  </a:outerShdw>
                </a:effectLst>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228600" y="13716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3716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e la date 7"/>
          <p:cNvSpPr>
            <a:spLocks noGrp="1"/>
          </p:cNvSpPr>
          <p:nvPr>
            <p:ph type="dt" sz="half" idx="10"/>
          </p:nvPr>
        </p:nvSpPr>
        <p:spPr/>
        <p:txBody>
          <a:bodyPr/>
          <a:lstStyle/>
          <a:p>
            <a:fld id="{34A2A3FE-051D-41FC-9EFF-145E0E3A7D2B}" type="datetime1">
              <a:rPr lang="fr-FR" smtClean="0"/>
              <a:pPr/>
              <a:t>30/03/2020</a:t>
            </a:fld>
            <a:endParaRPr lang="fr-FR" dirty="0"/>
          </a:p>
        </p:txBody>
      </p:sp>
      <p:sp>
        <p:nvSpPr>
          <p:cNvPr id="9" name="Espace réservé du pied de page 8"/>
          <p:cNvSpPr>
            <a:spLocks noGrp="1"/>
          </p:cNvSpPr>
          <p:nvPr>
            <p:ph type="ftr" sz="quarter" idx="11"/>
          </p:nvPr>
        </p:nvSpPr>
        <p:spPr>
          <a:xfrm>
            <a:off x="7477200" y="562323"/>
            <a:ext cx="1676400" cy="123477"/>
          </a:xfrm>
          <a:prstGeom prst="rect">
            <a:avLst/>
          </a:prstGeom>
        </p:spPr>
        <p:txBody>
          <a:bodyPr/>
          <a:lstStyle/>
          <a:p>
            <a:pPr algn="ctr" fontAlgn="base">
              <a:spcBef>
                <a:spcPct val="0"/>
              </a:spcBef>
              <a:spcAft>
                <a:spcPct val="0"/>
              </a:spcAft>
            </a:pPr>
            <a:endParaRPr lang="fr-FR" dirty="0">
              <a:solidFill>
                <a:prstClr val="black"/>
              </a:solidFill>
              <a:latin typeface="Arial" charset="0"/>
            </a:endParaRPr>
          </a:p>
        </p:txBody>
      </p:sp>
      <p:sp>
        <p:nvSpPr>
          <p:cNvPr id="10" name="Espace réservé du numéro de diapositive 9"/>
          <p:cNvSpPr>
            <a:spLocks noGrp="1"/>
          </p:cNvSpPr>
          <p:nvPr>
            <p:ph type="sldNum" sz="quarter" idx="12"/>
          </p:nvPr>
        </p:nvSpPr>
        <p:spPr/>
        <p:txBody>
          <a:bodyPr/>
          <a:lstStyle/>
          <a:p>
            <a:fld id="{95F7D930-624D-4EB8-8416-D6D28EB3B098}" type="slidenum">
              <a:rPr lang="fr-FR" smtClean="0"/>
              <a:pPr/>
              <a:t>‹N°›</a:t>
            </a:fld>
            <a:endParaRPr lang="fr-FR" dirty="0"/>
          </a:p>
        </p:txBody>
      </p:sp>
    </p:spTree>
    <p:extLst>
      <p:ext uri="{BB962C8B-B14F-4D97-AF65-F5344CB8AC3E}">
        <p14:creationId xmlns:p14="http://schemas.microsoft.com/office/powerpoint/2010/main" val="2554554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Diapositive 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28600" y="685800"/>
            <a:ext cx="8686800" cy="731838"/>
          </a:xfrm>
          <a:prstGeom prst="rect">
            <a:avLst/>
          </a:prstGeom>
        </p:spPr>
        <p:txBody>
          <a:bodyPr lIns="0" tIns="0" rIns="0" bIns="0"/>
          <a:lstStyle>
            <a:lvl1pPr>
              <a:defRPr b="1">
                <a:solidFill>
                  <a:srgbClr val="00338D"/>
                </a:solidFill>
                <a:effectLst>
                  <a:outerShdw blurRad="38100" dist="38100" dir="2700000" algn="tl">
                    <a:srgbClr val="000000">
                      <a:alpha val="43137"/>
                    </a:srgbClr>
                  </a:outerShdw>
                </a:effectLst>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228600" y="1447800"/>
            <a:ext cx="42687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228600" y="2174874"/>
            <a:ext cx="4268788"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645025" y="1447800"/>
            <a:ext cx="42703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4"/>
            <a:ext cx="4270375"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e la date 9"/>
          <p:cNvSpPr>
            <a:spLocks noGrp="1"/>
          </p:cNvSpPr>
          <p:nvPr>
            <p:ph type="dt" sz="half" idx="10"/>
          </p:nvPr>
        </p:nvSpPr>
        <p:spPr/>
        <p:txBody>
          <a:bodyPr/>
          <a:lstStyle/>
          <a:p>
            <a:fld id="{FC149283-E3FF-4353-A826-DC41C4AC80FF}" type="datetime1">
              <a:rPr lang="fr-FR" smtClean="0"/>
              <a:pPr/>
              <a:t>30/03/2020</a:t>
            </a:fld>
            <a:endParaRPr lang="fr-FR" dirty="0"/>
          </a:p>
        </p:txBody>
      </p:sp>
      <p:sp>
        <p:nvSpPr>
          <p:cNvPr id="11" name="Espace réservé du pied de page 10"/>
          <p:cNvSpPr>
            <a:spLocks noGrp="1"/>
          </p:cNvSpPr>
          <p:nvPr>
            <p:ph type="ftr" sz="quarter" idx="11"/>
          </p:nvPr>
        </p:nvSpPr>
        <p:spPr>
          <a:xfrm>
            <a:off x="7477200" y="562323"/>
            <a:ext cx="1676400" cy="123477"/>
          </a:xfrm>
          <a:prstGeom prst="rect">
            <a:avLst/>
          </a:prstGeom>
        </p:spPr>
        <p:txBody>
          <a:bodyPr/>
          <a:lstStyle/>
          <a:p>
            <a:pPr algn="ctr" fontAlgn="base">
              <a:spcBef>
                <a:spcPct val="0"/>
              </a:spcBef>
              <a:spcAft>
                <a:spcPct val="0"/>
              </a:spcAft>
            </a:pPr>
            <a:endParaRPr lang="fr-FR" dirty="0">
              <a:solidFill>
                <a:prstClr val="black"/>
              </a:solidFill>
              <a:latin typeface="Arial" charset="0"/>
            </a:endParaRPr>
          </a:p>
        </p:txBody>
      </p:sp>
      <p:sp>
        <p:nvSpPr>
          <p:cNvPr id="12" name="Espace réservé du numéro de diapositive 11"/>
          <p:cNvSpPr>
            <a:spLocks noGrp="1"/>
          </p:cNvSpPr>
          <p:nvPr>
            <p:ph type="sldNum" sz="quarter" idx="12"/>
          </p:nvPr>
        </p:nvSpPr>
        <p:spPr/>
        <p:txBody>
          <a:bodyPr/>
          <a:lstStyle/>
          <a:p>
            <a:fld id="{95F7D930-624D-4EB8-8416-D6D28EB3B098}" type="slidenum">
              <a:rPr lang="fr-FR" smtClean="0"/>
              <a:pPr/>
              <a:t>‹N°›</a:t>
            </a:fld>
            <a:endParaRPr lang="fr-FR" dirty="0"/>
          </a:p>
        </p:txBody>
      </p:sp>
    </p:spTree>
    <p:extLst>
      <p:ext uri="{BB962C8B-B14F-4D97-AF65-F5344CB8AC3E}">
        <p14:creationId xmlns:p14="http://schemas.microsoft.com/office/powerpoint/2010/main" val="36679607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apositive avec Titre seul">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A3A3A18D-F029-4CB0-91D6-7816558FFBA2}" type="datetime1">
              <a:rPr lang="fr-FR" smtClean="0"/>
              <a:pPr/>
              <a:t>30/03/2020</a:t>
            </a:fld>
            <a:endParaRPr lang="fr-FR" dirty="0"/>
          </a:p>
        </p:txBody>
      </p:sp>
      <p:sp>
        <p:nvSpPr>
          <p:cNvPr id="7" name="Espace réservé du pied de page 6"/>
          <p:cNvSpPr>
            <a:spLocks noGrp="1"/>
          </p:cNvSpPr>
          <p:nvPr>
            <p:ph type="ftr" sz="quarter" idx="11"/>
          </p:nvPr>
        </p:nvSpPr>
        <p:spPr>
          <a:xfrm>
            <a:off x="7477200" y="562323"/>
            <a:ext cx="1676400" cy="123477"/>
          </a:xfrm>
          <a:prstGeom prst="rect">
            <a:avLst/>
          </a:prstGeom>
        </p:spPr>
        <p:txBody>
          <a:bodyPr/>
          <a:lstStyle/>
          <a:p>
            <a:pPr algn="ctr" fontAlgn="base">
              <a:spcBef>
                <a:spcPct val="0"/>
              </a:spcBef>
              <a:spcAft>
                <a:spcPct val="0"/>
              </a:spcAft>
            </a:pPr>
            <a:endParaRPr lang="fr-FR" dirty="0">
              <a:solidFill>
                <a:prstClr val="black"/>
              </a:solidFill>
              <a:latin typeface="Arial" charset="0"/>
            </a:endParaRPr>
          </a:p>
        </p:txBody>
      </p:sp>
      <p:sp>
        <p:nvSpPr>
          <p:cNvPr id="8" name="Espace réservé du numéro de diapositive 7"/>
          <p:cNvSpPr>
            <a:spLocks noGrp="1"/>
          </p:cNvSpPr>
          <p:nvPr>
            <p:ph type="sldNum" sz="quarter" idx="12"/>
          </p:nvPr>
        </p:nvSpPr>
        <p:spPr/>
        <p:txBody>
          <a:bodyPr/>
          <a:lstStyle/>
          <a:p>
            <a:fld id="{95F7D930-624D-4EB8-8416-D6D28EB3B098}" type="slidenum">
              <a:rPr lang="fr-FR" smtClean="0"/>
              <a:pPr/>
              <a:t>‹N°›</a:t>
            </a:fld>
            <a:endParaRPr lang="fr-FR" dirty="0"/>
          </a:p>
        </p:txBody>
      </p:sp>
      <p:sp>
        <p:nvSpPr>
          <p:cNvPr id="9" name="Titre 8"/>
          <p:cNvSpPr>
            <a:spLocks noGrp="1"/>
          </p:cNvSpPr>
          <p:nvPr>
            <p:ph type="title"/>
          </p:nvPr>
        </p:nvSpPr>
        <p:spPr>
          <a:xfrm>
            <a:off x="228600" y="685800"/>
            <a:ext cx="8686800" cy="609600"/>
          </a:xfrm>
          <a:prstGeom prst="rect">
            <a:avLst/>
          </a:prstGeom>
        </p:spPr>
        <p:txBody>
          <a:bodyPr lIns="0" tIns="0" rIns="0" bIns="0"/>
          <a:lstStyle>
            <a:lvl1pPr>
              <a:defRPr b="1">
                <a:solidFill>
                  <a:srgbClr val="00338D"/>
                </a:solidFill>
                <a:effectLst>
                  <a:outerShdw blurRad="38100" dist="38100" dir="2700000" algn="tl">
                    <a:srgbClr val="000000">
                      <a:alpha val="43137"/>
                    </a:srgbClr>
                  </a:outerShdw>
                </a:effectLst>
              </a:defRPr>
            </a:lvl1pPr>
          </a:lstStyle>
          <a:p>
            <a:r>
              <a:rPr lang="fr-FR" smtClean="0"/>
              <a:t>Modifiez le style du titre</a:t>
            </a:r>
            <a:endParaRPr lang="fr-FR" dirty="0"/>
          </a:p>
        </p:txBody>
      </p:sp>
    </p:spTree>
    <p:extLst>
      <p:ext uri="{BB962C8B-B14F-4D97-AF65-F5344CB8AC3E}">
        <p14:creationId xmlns:p14="http://schemas.microsoft.com/office/powerpoint/2010/main" val="30021211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Diapositive vide">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00F97FC9-6422-452F-B87F-954A7B3317A2}" type="datetime1">
              <a:rPr lang="fr-FR" smtClean="0"/>
              <a:pPr/>
              <a:t>30/03/2020</a:t>
            </a:fld>
            <a:endParaRPr lang="fr-FR" dirty="0"/>
          </a:p>
        </p:txBody>
      </p:sp>
      <p:sp>
        <p:nvSpPr>
          <p:cNvPr id="7" name="Espace réservé du numéro de diapositive 6"/>
          <p:cNvSpPr>
            <a:spLocks noGrp="1"/>
          </p:cNvSpPr>
          <p:nvPr>
            <p:ph type="sldNum" sz="quarter" idx="12"/>
          </p:nvPr>
        </p:nvSpPr>
        <p:spPr/>
        <p:txBody>
          <a:bodyPr/>
          <a:lstStyle/>
          <a:p>
            <a:fld id="{95F7D930-624D-4EB8-8416-D6D28EB3B098}" type="slidenum">
              <a:rPr lang="fr-FR" smtClean="0"/>
              <a:pPr/>
              <a:t>‹N°›</a:t>
            </a:fld>
            <a:endParaRPr lang="fr-FR" dirty="0"/>
          </a:p>
        </p:txBody>
      </p:sp>
    </p:spTree>
    <p:extLst>
      <p:ext uri="{BB962C8B-B14F-4D97-AF65-F5344CB8AC3E}">
        <p14:creationId xmlns:p14="http://schemas.microsoft.com/office/powerpoint/2010/main" val="19744723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C7B6AE-BA20-4F5F-B088-4647BD91321B}" type="datetime1">
              <a:rPr lang="fr-FR" smtClean="0"/>
              <a:pPr/>
              <a:t>30/03/2020</a:t>
            </a:fld>
            <a:endParaRPr lang="fr-FR" dirty="0"/>
          </a:p>
        </p:txBody>
      </p:sp>
      <p:sp>
        <p:nvSpPr>
          <p:cNvPr id="5" name="Slide Number Placeholder 4"/>
          <p:cNvSpPr>
            <a:spLocks noGrp="1"/>
          </p:cNvSpPr>
          <p:nvPr>
            <p:ph type="sldNum" sz="quarter" idx="12"/>
          </p:nvPr>
        </p:nvSpPr>
        <p:spPr/>
        <p:txBody>
          <a:bodyPr/>
          <a:lstStyle/>
          <a:p>
            <a:fld id="{95F7D930-624D-4EB8-8416-D6D28EB3B098}" type="slidenum">
              <a:rPr lang="fr-FR" smtClean="0"/>
              <a:pPr/>
              <a:t>‹N°›</a:t>
            </a:fld>
            <a:endParaRPr lang="fr-FR" dirty="0"/>
          </a:p>
        </p:txBody>
      </p:sp>
    </p:spTree>
    <p:extLst>
      <p:ext uri="{BB962C8B-B14F-4D97-AF65-F5344CB8AC3E}">
        <p14:creationId xmlns:p14="http://schemas.microsoft.com/office/powerpoint/2010/main" val="29463304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3635896" y="6489899"/>
            <a:ext cx="1376536" cy="225425"/>
          </a:xfrm>
          <a:prstGeom prst="rect">
            <a:avLst/>
          </a:prstGeom>
        </p:spPr>
        <p:txBody>
          <a:bodyPr vert="horz" lIns="91440" tIns="45720" rIns="91440" bIns="45720" rtlCol="0" anchor="ctr"/>
          <a:lstStyle>
            <a:lvl1pPr algn="ctr">
              <a:defRPr sz="1000" b="1">
                <a:solidFill>
                  <a:srgbClr val="00338D"/>
                </a:solidFill>
                <a:latin typeface="Tw Cen MT" panose="020B0602020104020603" pitchFamily="34" charset="0"/>
                <a:cs typeface="Arial" panose="020B0604020202020204" pitchFamily="34" charset="0"/>
              </a:defRPr>
            </a:lvl1pPr>
          </a:lstStyle>
          <a:p>
            <a:fld id="{ED9D8873-3DED-4612-9F62-8D6B9202B1A7}" type="datetime1">
              <a:rPr lang="fr-FR" smtClean="0"/>
              <a:pPr/>
              <a:t>30/03/2020</a:t>
            </a:fld>
            <a:endParaRPr lang="fr-FR" dirty="0"/>
          </a:p>
        </p:txBody>
      </p:sp>
      <p:sp>
        <p:nvSpPr>
          <p:cNvPr id="5" name="Espace réservé du numéro de diapositive 5"/>
          <p:cNvSpPr>
            <a:spLocks noGrp="1"/>
          </p:cNvSpPr>
          <p:nvPr>
            <p:ph type="sldNum" sz="quarter" idx="4"/>
          </p:nvPr>
        </p:nvSpPr>
        <p:spPr>
          <a:xfrm>
            <a:off x="8172400" y="6524625"/>
            <a:ext cx="724368" cy="225425"/>
          </a:xfrm>
          <a:prstGeom prst="rect">
            <a:avLst/>
          </a:prstGeom>
        </p:spPr>
        <p:txBody>
          <a:bodyPr vert="horz" lIns="91440" tIns="45720" rIns="91440" bIns="45720" rtlCol="0" anchor="ctr"/>
          <a:lstStyle>
            <a:lvl1pPr algn="r">
              <a:defRPr sz="1000" b="1">
                <a:solidFill>
                  <a:srgbClr val="3333CC"/>
                </a:solidFill>
                <a:latin typeface="Tw Cen MT" panose="020B0602020104020603" pitchFamily="34" charset="0"/>
                <a:cs typeface="Arial" panose="020B0604020202020204" pitchFamily="34" charset="0"/>
              </a:defRPr>
            </a:lvl1pPr>
          </a:lstStyle>
          <a:p>
            <a:fld id="{95F7D930-624D-4EB8-8416-D6D28EB3B098}" type="slidenum">
              <a:rPr lang="fr-FR" smtClean="0"/>
              <a:pPr/>
              <a:t>‹N°›</a:t>
            </a:fld>
            <a:endParaRPr lang="fr-FR" dirty="0"/>
          </a:p>
        </p:txBody>
      </p:sp>
    </p:spTree>
    <p:extLst>
      <p:ext uri="{BB962C8B-B14F-4D97-AF65-F5344CB8AC3E}">
        <p14:creationId xmlns:p14="http://schemas.microsoft.com/office/powerpoint/2010/main" val="5359233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28600" y="1371600"/>
            <a:ext cx="8686800" cy="4953000"/>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3883732" y="6550025"/>
            <a:ext cx="1376536" cy="225425"/>
          </a:xfrm>
          <a:prstGeom prst="rect">
            <a:avLst/>
          </a:prstGeom>
        </p:spPr>
        <p:txBody>
          <a:bodyPr vert="horz" lIns="91440" tIns="45720" rIns="91440" bIns="45720" rtlCol="0" anchor="ctr"/>
          <a:lstStyle>
            <a:lvl1pPr algn="ctr">
              <a:defRPr sz="1000" b="1">
                <a:solidFill>
                  <a:srgbClr val="00338D"/>
                </a:solidFill>
                <a:latin typeface="Tw Cen MT" panose="020B0602020104020603" pitchFamily="34" charset="0"/>
                <a:cs typeface="Arial" panose="020B0604020202020204" pitchFamily="34" charset="0"/>
              </a:defRPr>
            </a:lvl1pPr>
          </a:lstStyle>
          <a:p>
            <a:pPr fontAlgn="base">
              <a:spcBef>
                <a:spcPct val="0"/>
              </a:spcBef>
              <a:spcAft>
                <a:spcPct val="0"/>
              </a:spcAft>
            </a:pPr>
            <a:fld id="{5DBEAC3F-8008-4331-88C6-A95F0EAC0797}" type="datetime1">
              <a:rPr lang="fr-FR" smtClean="0"/>
              <a:pPr fontAlgn="base">
                <a:spcBef>
                  <a:spcPct val="0"/>
                </a:spcBef>
                <a:spcAft>
                  <a:spcPct val="0"/>
                </a:spcAft>
              </a:pPr>
              <a:t>30/03/2020</a:t>
            </a:fld>
            <a:endParaRPr lang="fr-FR" dirty="0"/>
          </a:p>
        </p:txBody>
      </p:sp>
      <p:sp>
        <p:nvSpPr>
          <p:cNvPr id="6" name="Espace réservé du numéro de diapositive 5"/>
          <p:cNvSpPr>
            <a:spLocks noGrp="1"/>
          </p:cNvSpPr>
          <p:nvPr>
            <p:ph type="sldNum" sz="quarter" idx="4"/>
          </p:nvPr>
        </p:nvSpPr>
        <p:spPr>
          <a:xfrm>
            <a:off x="7812360" y="6515943"/>
            <a:ext cx="724368" cy="225425"/>
          </a:xfrm>
          <a:prstGeom prst="rect">
            <a:avLst/>
          </a:prstGeom>
        </p:spPr>
        <p:txBody>
          <a:bodyPr vert="horz" lIns="91440" tIns="45720" rIns="91440" bIns="45720" rtlCol="0" anchor="ctr"/>
          <a:lstStyle>
            <a:lvl1pPr algn="ctr">
              <a:defRPr sz="1050" b="1">
                <a:solidFill>
                  <a:srgbClr val="00338D"/>
                </a:solidFill>
                <a:latin typeface="Tw Cen MT" panose="020B0602020104020603" pitchFamily="34" charset="0"/>
                <a:cs typeface="Arial" panose="020B0604020202020204" pitchFamily="34" charset="0"/>
              </a:defRPr>
            </a:lvl1pPr>
          </a:lstStyle>
          <a:p>
            <a:pPr fontAlgn="base">
              <a:spcBef>
                <a:spcPct val="0"/>
              </a:spcBef>
              <a:spcAft>
                <a:spcPct val="0"/>
              </a:spcAft>
            </a:pPr>
            <a:fld id="{95F7D930-624D-4EB8-8416-D6D28EB3B098}" type="slidenum">
              <a:rPr lang="fr-FR" smtClean="0"/>
              <a:pPr fontAlgn="base">
                <a:spcBef>
                  <a:spcPct val="0"/>
                </a:spcBef>
                <a:spcAft>
                  <a:spcPct val="0"/>
                </a:spcAft>
              </a:pPr>
              <a:t>‹N°›</a:t>
            </a:fld>
            <a:endParaRPr lang="fr-FR" dirty="0"/>
          </a:p>
        </p:txBody>
      </p:sp>
      <p:pic>
        <p:nvPicPr>
          <p:cNvPr id="1026"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08304" y="190448"/>
            <a:ext cx="1683296" cy="47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51590" y="6406466"/>
            <a:ext cx="1650429" cy="43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à coins arrondis 9"/>
          <p:cNvSpPr/>
          <p:nvPr userDrawn="1"/>
        </p:nvSpPr>
        <p:spPr>
          <a:xfrm>
            <a:off x="1043608" y="192304"/>
            <a:ext cx="6105310" cy="572400"/>
          </a:xfrm>
          <a:prstGeom prst="roundRect">
            <a:avLst/>
          </a:prstGeom>
          <a:solidFill>
            <a:srgbClr val="0033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fr-FR" sz="2800" b="1" dirty="0" smtClean="0">
                <a:solidFill>
                  <a:srgbClr val="EBB700"/>
                </a:solidFill>
              </a:rPr>
              <a:t>Forum</a:t>
            </a:r>
            <a:r>
              <a:rPr lang="fr-FR" sz="2800" b="1" baseline="0" dirty="0" smtClean="0">
                <a:solidFill>
                  <a:srgbClr val="EBB700"/>
                </a:solidFill>
              </a:rPr>
              <a:t> Chefs du Protocole de Club</a:t>
            </a:r>
            <a:endParaRPr lang="fr-FR" sz="2800" b="1" dirty="0">
              <a:solidFill>
                <a:srgbClr val="EBB700"/>
              </a:solidFill>
            </a:endParaRPr>
          </a:p>
        </p:txBody>
      </p:sp>
      <p:pic>
        <p:nvPicPr>
          <p:cNvPr id="7" name="Image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39772" y="66432"/>
            <a:ext cx="824143" cy="824143"/>
          </a:xfrm>
          <a:prstGeom prst="rect">
            <a:avLst/>
          </a:prstGeom>
        </p:spPr>
      </p:pic>
    </p:spTree>
    <p:extLst>
      <p:ext uri="{BB962C8B-B14F-4D97-AF65-F5344CB8AC3E}">
        <p14:creationId xmlns:p14="http://schemas.microsoft.com/office/powerpoint/2010/main" val="774225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 id="2147483673" r:id="rId12"/>
    <p:sldLayoutId id="2147483674" r:id="rId13"/>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Blip>
          <a:blip r:embed="rId18"/>
        </a:buBlip>
        <a:defRPr sz="3200" kern="1200">
          <a:solidFill>
            <a:srgbClr val="00338D"/>
          </a:solidFill>
          <a:latin typeface="Tw Cen MT" panose="020B0602020104020603" pitchFamily="34" charset="0"/>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rgbClr val="00338D"/>
          </a:solidFill>
          <a:latin typeface="Tw Cen MT" panose="020B0602020104020603" pitchFamily="34" charset="0"/>
          <a:ea typeface="+mn-ea"/>
          <a:cs typeface="+mn-cs"/>
        </a:defRPr>
      </a:lvl2pPr>
      <a:lvl3pPr marL="1143000" indent="-228600" algn="l" defTabSz="914400" rtl="0" eaLnBrk="1" latinLnBrk="0" hangingPunct="1">
        <a:spcBef>
          <a:spcPct val="20000"/>
        </a:spcBef>
        <a:buFont typeface="Wingdings" panose="05000000000000000000" pitchFamily="2" charset="2"/>
        <a:buChar char="Ø"/>
        <a:defRPr sz="2400" kern="1200">
          <a:solidFill>
            <a:srgbClr val="00338D"/>
          </a:solidFill>
          <a:latin typeface="Tw Cen MT" panose="020B0602020104020603" pitchFamily="34" charset="0"/>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rgbClr val="00338D"/>
          </a:solidFill>
          <a:latin typeface="Tw Cen MT" panose="020B0602020104020603" pitchFamily="34" charset="0"/>
          <a:ea typeface="+mn-ea"/>
          <a:cs typeface="+mn-cs"/>
        </a:defRPr>
      </a:lvl4pPr>
      <a:lvl5pPr marL="2057400" indent="-228600" algn="l" defTabSz="914400" rtl="0" eaLnBrk="1" latinLnBrk="0" hangingPunct="1">
        <a:spcBef>
          <a:spcPct val="20000"/>
        </a:spcBef>
        <a:buFont typeface="Wingdings" panose="05000000000000000000" pitchFamily="2" charset="2"/>
        <a:buChar char="v"/>
        <a:defRPr sz="2000" kern="1200">
          <a:solidFill>
            <a:srgbClr val="00338D"/>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slide" Target="slide2.xml"/><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gif"/></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8.gif"/><Relationship Id="rId7" Type="http://schemas.openxmlformats.org/officeDocument/2006/relationships/slide" Target="slide29.xml"/><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45.xml"/><Relationship Id="rId5" Type="http://schemas.openxmlformats.org/officeDocument/2006/relationships/slide" Target="slide7.xml"/><Relationship Id="rId10" Type="http://schemas.openxmlformats.org/officeDocument/2006/relationships/slide" Target="slide41.xml"/><Relationship Id="rId4" Type="http://schemas.openxmlformats.org/officeDocument/2006/relationships/slide" Target="slide3.xml"/><Relationship Id="rId9" Type="http://schemas.openxmlformats.org/officeDocument/2006/relationships/slide" Target="slide37.xml"/></Relationships>
</file>

<file path=ppt/slides/_rels/slide2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1.png"/><Relationship Id="rId4" Type="http://schemas.openxmlformats.org/officeDocument/2006/relationships/image" Target="../media/image15.gif"/></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5.gif"/></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3.w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971602" y="3886200"/>
            <a:ext cx="6800800" cy="1752600"/>
          </a:xfrm>
        </p:spPr>
        <p:txBody>
          <a:bodyPr/>
          <a:lstStyle/>
          <a:p>
            <a:endParaRPr lang="fr-FR" b="1" dirty="0" smtClean="0"/>
          </a:p>
          <a:p>
            <a:pPr algn="l"/>
            <a:r>
              <a:rPr lang="fr-FR" sz="4400" b="1" dirty="0" smtClean="0">
                <a:effectLst>
                  <a:outerShdw blurRad="38100" dist="38100" dir="2700000" algn="tl">
                    <a:srgbClr val="000000">
                      <a:alpha val="43137"/>
                    </a:srgbClr>
                  </a:outerShdw>
                </a:effectLst>
              </a:rPr>
              <a:t>Soyez les bienvenus !</a:t>
            </a:r>
            <a:endParaRPr lang="fr-FR" sz="4400" b="1" dirty="0">
              <a:effectLst>
                <a:outerShdw blurRad="38100" dist="38100" dir="2700000" algn="tl">
                  <a:srgbClr val="000000">
                    <a:alpha val="43137"/>
                  </a:srgbClr>
                </a:outerShdw>
              </a:effectLst>
            </a:endParaRPr>
          </a:p>
        </p:txBody>
      </p:sp>
      <p:sp>
        <p:nvSpPr>
          <p:cNvPr id="4" name="Espace réservé de la date 3"/>
          <p:cNvSpPr>
            <a:spLocks noGrp="1"/>
          </p:cNvSpPr>
          <p:nvPr>
            <p:ph type="dt" sz="half" idx="10"/>
          </p:nvPr>
        </p:nvSpPr>
        <p:spPr/>
        <p:txBody>
          <a:bodyPr/>
          <a:lstStyle/>
          <a:p>
            <a:fld id="{7E3021E4-9B1F-4A28-B360-AE018E9704EC}" type="datetime1">
              <a:rPr lang="fr-FR" smtClean="0"/>
              <a:pPr/>
              <a:t>30/03/2020</a:t>
            </a:fld>
            <a:endParaRPr lang="fr-FR"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0" y="1447804"/>
            <a:ext cx="9144000" cy="2541335"/>
          </a:xfrm>
          <a:prstGeom prst="rect">
            <a:avLst/>
          </a:prstGeom>
        </p:spPr>
      </p:pic>
      <p:sp>
        <p:nvSpPr>
          <p:cNvPr id="3" name="Espace réservé du numéro de diapositive 2"/>
          <p:cNvSpPr>
            <a:spLocks noGrp="1"/>
          </p:cNvSpPr>
          <p:nvPr>
            <p:ph type="sldNum" sz="quarter" idx="12"/>
          </p:nvPr>
        </p:nvSpPr>
        <p:spPr/>
        <p:txBody>
          <a:bodyPr/>
          <a:lstStyle/>
          <a:p>
            <a:fld id="{74E2F7BF-BCBC-4BAB-99EE-C4EFACBC9625}" type="slidenum">
              <a:rPr lang="fr-FR" smtClean="0"/>
              <a:pPr/>
              <a:t>1</a:t>
            </a:fld>
            <a:endParaRPr lang="fr-FR"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8946" y="1700809"/>
            <a:ext cx="2637692" cy="1857375"/>
          </a:xfrm>
          <a:prstGeom prst="rect">
            <a:avLst/>
          </a:prstGeom>
        </p:spPr>
      </p:pic>
      <p:pic>
        <p:nvPicPr>
          <p:cNvPr id="296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8314" y="4300041"/>
            <a:ext cx="2108324" cy="217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94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150" y="4437111"/>
            <a:ext cx="3102322" cy="2241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58" name="Text Box 4"/>
          <p:cNvSpPr txBox="1">
            <a:spLocks noChangeArrowheads="1"/>
          </p:cNvSpPr>
          <p:nvPr/>
        </p:nvSpPr>
        <p:spPr bwMode="auto">
          <a:xfrm>
            <a:off x="1527175" y="12890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fr-FR" dirty="0"/>
          </a:p>
        </p:txBody>
      </p:sp>
      <p:sp>
        <p:nvSpPr>
          <p:cNvPr id="45059" name="Text Box 5"/>
          <p:cNvSpPr txBox="1">
            <a:spLocks noChangeArrowheads="1"/>
          </p:cNvSpPr>
          <p:nvPr/>
        </p:nvSpPr>
        <p:spPr bwMode="auto">
          <a:xfrm>
            <a:off x="179512" y="1484784"/>
            <a:ext cx="8964488"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a:buBlip>
                <a:blip r:embed="rId4"/>
              </a:buBlip>
            </a:pPr>
            <a:r>
              <a:rPr lang="fr-FR" sz="3000" b="1" dirty="0">
                <a:solidFill>
                  <a:srgbClr val="00338D"/>
                </a:solidFill>
                <a:latin typeface="+mj-lt"/>
              </a:rPr>
              <a:t>Il n’est pas le « popotier » qui commande les repas, qui lit les menus, et subit les critiques</a:t>
            </a:r>
            <a:r>
              <a:rPr lang="fr-FR" sz="3000" b="1" dirty="0" smtClean="0">
                <a:solidFill>
                  <a:srgbClr val="00338D"/>
                </a:solidFill>
                <a:latin typeface="+mj-lt"/>
              </a:rPr>
              <a:t>!</a:t>
            </a:r>
          </a:p>
          <a:p>
            <a:endParaRPr lang="fr-FR" sz="1200" b="1" dirty="0">
              <a:solidFill>
                <a:srgbClr val="00338D"/>
              </a:solidFill>
              <a:latin typeface="+mj-lt"/>
            </a:endParaRPr>
          </a:p>
          <a:p>
            <a:pPr marL="457200" indent="-457200">
              <a:buBlip>
                <a:blip r:embed="rId4"/>
              </a:buBlip>
            </a:pPr>
            <a:r>
              <a:rPr lang="fr-FR" sz="3000" b="1" dirty="0" smtClean="0">
                <a:solidFill>
                  <a:srgbClr val="00338D"/>
                </a:solidFill>
                <a:latin typeface="+mj-lt"/>
              </a:rPr>
              <a:t>Il </a:t>
            </a:r>
            <a:r>
              <a:rPr lang="fr-FR" sz="3000" b="1" dirty="0">
                <a:solidFill>
                  <a:srgbClr val="00338D"/>
                </a:solidFill>
                <a:latin typeface="+mj-lt"/>
              </a:rPr>
              <a:t>est responsable du bon </a:t>
            </a:r>
            <a:r>
              <a:rPr lang="fr-FR" sz="3000" b="1" dirty="0" smtClean="0">
                <a:solidFill>
                  <a:srgbClr val="00338D"/>
                </a:solidFill>
                <a:latin typeface="+mj-lt"/>
              </a:rPr>
              <a:t>déroulement </a:t>
            </a:r>
            <a:r>
              <a:rPr lang="fr-FR" sz="3000" b="1" dirty="0">
                <a:solidFill>
                  <a:srgbClr val="00338D"/>
                </a:solidFill>
                <a:latin typeface="+mj-lt"/>
              </a:rPr>
              <a:t>des </a:t>
            </a:r>
            <a:r>
              <a:rPr lang="fr-FR" sz="3000" b="1" dirty="0" smtClean="0">
                <a:solidFill>
                  <a:srgbClr val="00338D"/>
                </a:solidFill>
                <a:latin typeface="+mj-lt"/>
              </a:rPr>
              <a:t>réunions</a:t>
            </a:r>
          </a:p>
          <a:p>
            <a:endParaRPr lang="fr-FR" sz="1200" b="1" dirty="0" smtClean="0">
              <a:solidFill>
                <a:srgbClr val="00338D"/>
              </a:solidFill>
              <a:latin typeface="+mj-lt"/>
            </a:endParaRPr>
          </a:p>
          <a:p>
            <a:pPr marL="457200" indent="-457200">
              <a:buBlip>
                <a:blip r:embed="rId4"/>
              </a:buBlip>
            </a:pPr>
            <a:r>
              <a:rPr lang="fr-FR" sz="3000" b="1" dirty="0" smtClean="0">
                <a:solidFill>
                  <a:srgbClr val="00338D"/>
                </a:solidFill>
                <a:latin typeface="+mj-lt"/>
              </a:rPr>
              <a:t>Il gère le </a:t>
            </a:r>
            <a:r>
              <a:rPr lang="fr-FR" sz="3000" b="1" dirty="0">
                <a:solidFill>
                  <a:srgbClr val="00338D"/>
                </a:solidFill>
                <a:latin typeface="+mj-lt"/>
              </a:rPr>
              <a:t>temps, avec respect des </a:t>
            </a:r>
            <a:r>
              <a:rPr lang="fr-FR" sz="3000" b="1" dirty="0" smtClean="0">
                <a:solidFill>
                  <a:srgbClr val="00338D"/>
                </a:solidFill>
                <a:latin typeface="+mj-lt"/>
              </a:rPr>
              <a:t>durées</a:t>
            </a:r>
          </a:p>
          <a:p>
            <a:endParaRPr lang="fr-FR" sz="1200" b="1" dirty="0" smtClean="0">
              <a:solidFill>
                <a:srgbClr val="00338D"/>
              </a:solidFill>
              <a:latin typeface="+mj-lt"/>
            </a:endParaRPr>
          </a:p>
          <a:p>
            <a:pPr marL="457200" indent="-457200">
              <a:buBlip>
                <a:blip r:embed="rId4"/>
              </a:buBlip>
            </a:pPr>
            <a:r>
              <a:rPr lang="fr-FR" sz="3000" b="1" dirty="0" smtClean="0">
                <a:solidFill>
                  <a:srgbClr val="00338D"/>
                </a:solidFill>
                <a:latin typeface="+mj-lt"/>
              </a:rPr>
              <a:t>C’est un lion confirmé, il connait parfaitement:</a:t>
            </a:r>
          </a:p>
          <a:p>
            <a:pPr marL="1257300" lvl="2" indent="-342900" eaLnBrk="1" hangingPunct="1">
              <a:lnSpc>
                <a:spcPct val="150000"/>
              </a:lnSpc>
              <a:buBlip>
                <a:blip r:embed="rId5"/>
              </a:buBlip>
            </a:pPr>
            <a:r>
              <a:rPr lang="fr-FR" b="1" dirty="0" smtClean="0">
                <a:solidFill>
                  <a:srgbClr val="00338D"/>
                </a:solidFill>
                <a:latin typeface="+mj-lt"/>
                <a:cs typeface="Arial" charset="0"/>
              </a:rPr>
              <a:t>Les Règles du Lionisme</a:t>
            </a:r>
          </a:p>
          <a:p>
            <a:pPr marL="1257300" lvl="2" indent="-342900" eaLnBrk="1" hangingPunct="1">
              <a:lnSpc>
                <a:spcPct val="150000"/>
              </a:lnSpc>
              <a:buBlip>
                <a:blip r:embed="rId5"/>
              </a:buBlip>
            </a:pPr>
            <a:r>
              <a:rPr lang="fr-FR" b="1" dirty="0" smtClean="0">
                <a:solidFill>
                  <a:srgbClr val="00338D"/>
                </a:solidFill>
                <a:latin typeface="+mj-lt"/>
                <a:cs typeface="Arial" charset="0"/>
              </a:rPr>
              <a:t>Le Club</a:t>
            </a:r>
          </a:p>
          <a:p>
            <a:pPr marL="1257300" lvl="2" indent="-342900" eaLnBrk="1" hangingPunct="1">
              <a:lnSpc>
                <a:spcPct val="150000"/>
              </a:lnSpc>
              <a:buBlip>
                <a:blip r:embed="rId5"/>
              </a:buBlip>
            </a:pPr>
            <a:r>
              <a:rPr lang="fr-FR" b="1" dirty="0" smtClean="0">
                <a:solidFill>
                  <a:srgbClr val="00338D"/>
                </a:solidFill>
                <a:latin typeface="+mj-lt"/>
                <a:cs typeface="Arial" charset="0"/>
              </a:rPr>
              <a:t>L’organisation du District</a:t>
            </a:r>
            <a:endParaRPr lang="fr-FR" sz="2800" b="1" dirty="0">
              <a:solidFill>
                <a:srgbClr val="00338D"/>
              </a:solidFill>
              <a:latin typeface="Arial" charset="0"/>
            </a:endParaRPr>
          </a:p>
        </p:txBody>
      </p:sp>
      <p:sp>
        <p:nvSpPr>
          <p:cNvPr id="2" name="Espace réservé de la date 1"/>
          <p:cNvSpPr>
            <a:spLocks noGrp="1"/>
          </p:cNvSpPr>
          <p:nvPr>
            <p:ph type="dt" sz="half" idx="10"/>
          </p:nvPr>
        </p:nvSpPr>
        <p:spPr/>
        <p:txBody>
          <a:bodyPr/>
          <a:lstStyle/>
          <a:p>
            <a:pPr>
              <a:defRPr/>
            </a:pPr>
            <a:fld id="{03DBAEE4-29D6-4CB8-B0EA-2A36C296010D}" type="datetime1">
              <a:rPr lang="fr-FR" smtClean="0"/>
              <a:pPr>
                <a:defRPr/>
              </a:pPr>
              <a:t>30/03/2020</a:t>
            </a:fld>
            <a:endParaRPr lang="fr-FR"/>
          </a:p>
        </p:txBody>
      </p:sp>
      <p:sp>
        <p:nvSpPr>
          <p:cNvPr id="3" name="Espace réservé du numéro de diapositive 2"/>
          <p:cNvSpPr>
            <a:spLocks noGrp="1"/>
          </p:cNvSpPr>
          <p:nvPr>
            <p:ph type="sldNum" sz="quarter" idx="12"/>
          </p:nvPr>
        </p:nvSpPr>
        <p:spPr/>
        <p:txBody>
          <a:bodyPr/>
          <a:lstStyle/>
          <a:p>
            <a:pPr>
              <a:defRPr/>
            </a:pPr>
            <a:fld id="{19DC3718-98C8-4F63-A182-862FC5513CD6}" type="slidenum">
              <a:rPr lang="fr-FR" smtClean="0"/>
              <a:pPr>
                <a:defRPr/>
              </a:pPr>
              <a:t>10</a:t>
            </a:fld>
            <a:endParaRPr lang="fr-FR"/>
          </a:p>
        </p:txBody>
      </p:sp>
      <p:sp>
        <p:nvSpPr>
          <p:cNvPr id="9" name="Titre 4"/>
          <p:cNvSpPr txBox="1">
            <a:spLocks/>
          </p:cNvSpPr>
          <p:nvPr/>
        </p:nvSpPr>
        <p:spPr>
          <a:xfrm>
            <a:off x="228600" y="798984"/>
            <a:ext cx="868680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800" b="1" dirty="0" smtClean="0">
                <a:solidFill>
                  <a:srgbClr val="00338D"/>
                </a:solidFill>
              </a:rPr>
              <a:t>Rôle et Tâches du Chef du Protocole</a:t>
            </a:r>
            <a:endParaRPr lang="fr-FR" sz="3800" b="1" dirty="0">
              <a:solidFill>
                <a:srgbClr val="00338D"/>
              </a:solidFill>
            </a:endParaRPr>
          </a:p>
        </p:txBody>
      </p:sp>
    </p:spTree>
    <p:extLst>
      <p:ext uri="{BB962C8B-B14F-4D97-AF65-F5344CB8AC3E}">
        <p14:creationId xmlns:p14="http://schemas.microsoft.com/office/powerpoint/2010/main" val="17581738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1000"/>
                                        <p:tgtEl>
                                          <p:spTgt spid="45059">
                                            <p:txEl>
                                              <p:pRg st="0" end="0"/>
                                            </p:txEl>
                                          </p:spTgt>
                                        </p:tgtEl>
                                      </p:cBhvr>
                                    </p:animEffect>
                                    <p:anim calcmode="lin" valueType="num">
                                      <p:cBhvr>
                                        <p:cTn id="8" dur="1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505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animEffect transition="in" filter="fade">
                                      <p:cBhvr>
                                        <p:cTn id="13" dur="1000"/>
                                        <p:tgtEl>
                                          <p:spTgt spid="45059">
                                            <p:txEl>
                                              <p:pRg st="2" end="2"/>
                                            </p:txEl>
                                          </p:spTgt>
                                        </p:tgtEl>
                                      </p:cBhvr>
                                    </p:animEffect>
                                    <p:anim calcmode="lin" valueType="num">
                                      <p:cBhvr>
                                        <p:cTn id="14" dur="10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5059">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animEffect transition="in" filter="fade">
                                      <p:cBhvr>
                                        <p:cTn id="19" dur="1000"/>
                                        <p:tgtEl>
                                          <p:spTgt spid="45059">
                                            <p:txEl>
                                              <p:pRg st="4" end="4"/>
                                            </p:txEl>
                                          </p:spTgt>
                                        </p:tgtEl>
                                      </p:cBhvr>
                                    </p:animEffect>
                                    <p:anim calcmode="lin" valueType="num">
                                      <p:cBhvr>
                                        <p:cTn id="20" dur="10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5059">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5059">
                                            <p:txEl>
                                              <p:pRg st="6" end="6"/>
                                            </p:txEl>
                                          </p:spTgt>
                                        </p:tgtEl>
                                        <p:attrNameLst>
                                          <p:attrName>style.visibility</p:attrName>
                                        </p:attrNameLst>
                                      </p:cBhvr>
                                      <p:to>
                                        <p:strVal val="visible"/>
                                      </p:to>
                                    </p:set>
                                    <p:animEffect transition="in" filter="fade">
                                      <p:cBhvr>
                                        <p:cTn id="25" dur="1000"/>
                                        <p:tgtEl>
                                          <p:spTgt spid="45059">
                                            <p:txEl>
                                              <p:pRg st="6" end="6"/>
                                            </p:txEl>
                                          </p:spTgt>
                                        </p:tgtEl>
                                      </p:cBhvr>
                                    </p:animEffect>
                                    <p:anim calcmode="lin" valueType="num">
                                      <p:cBhvr>
                                        <p:cTn id="26" dur="10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45059">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5" presetClass="entr" presetSubtype="0" fill="hold" nodeType="afterEffect">
                                  <p:stCondLst>
                                    <p:cond delay="0"/>
                                  </p:stCondLst>
                                  <p:childTnLst>
                                    <p:set>
                                      <p:cBhvr>
                                        <p:cTn id="30" dur="1" fill="hold">
                                          <p:stCondLst>
                                            <p:cond delay="0"/>
                                          </p:stCondLst>
                                        </p:cTn>
                                        <p:tgtEl>
                                          <p:spTgt spid="45059">
                                            <p:txEl>
                                              <p:pRg st="7" end="7"/>
                                            </p:txEl>
                                          </p:spTgt>
                                        </p:tgtEl>
                                        <p:attrNameLst>
                                          <p:attrName>style.visibility</p:attrName>
                                        </p:attrNameLst>
                                      </p:cBhvr>
                                      <p:to>
                                        <p:strVal val="visible"/>
                                      </p:to>
                                    </p:set>
                                    <p:anim calcmode="lin" valueType="num">
                                      <p:cBhvr>
                                        <p:cTn id="31" dur="500" decel="50000" fill="hold">
                                          <p:stCondLst>
                                            <p:cond delay="0"/>
                                          </p:stCondLst>
                                        </p:cTn>
                                        <p:tgtEl>
                                          <p:spTgt spid="45059">
                                            <p:txEl>
                                              <p:pRg st="7" end="7"/>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5059">
                                            <p:txEl>
                                              <p:pRg st="7" end="7"/>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5059">
                                            <p:txEl>
                                              <p:pRg st="7" end="7"/>
                                            </p:txEl>
                                          </p:spTgt>
                                        </p:tgtEl>
                                        <p:attrNameLst>
                                          <p:attrName>ppt_w</p:attrName>
                                        </p:attrNameLst>
                                      </p:cBhvr>
                                      <p:tavLst>
                                        <p:tav tm="0">
                                          <p:val>
                                            <p:strVal val="#ppt_w*.05"/>
                                          </p:val>
                                        </p:tav>
                                        <p:tav tm="100000">
                                          <p:val>
                                            <p:strVal val="#ppt_w"/>
                                          </p:val>
                                        </p:tav>
                                      </p:tavLst>
                                    </p:anim>
                                    <p:anim calcmode="lin" valueType="num">
                                      <p:cBhvr>
                                        <p:cTn id="34" dur="1000" fill="hold"/>
                                        <p:tgtEl>
                                          <p:spTgt spid="45059">
                                            <p:txEl>
                                              <p:pRg st="7" end="7"/>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5059">
                                            <p:txEl>
                                              <p:pRg st="7" end="7"/>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5059">
                                            <p:txEl>
                                              <p:pRg st="7" end="7"/>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5059">
                                            <p:txEl>
                                              <p:pRg st="7" end="7"/>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5059">
                                            <p:txEl>
                                              <p:pRg st="7" end="7"/>
                                            </p:txEl>
                                          </p:spTgt>
                                        </p:tgtEl>
                                      </p:cBhvr>
                                    </p:animEffect>
                                  </p:childTnLst>
                                </p:cTn>
                              </p:par>
                            </p:childTnLst>
                          </p:cTn>
                        </p:par>
                        <p:par>
                          <p:cTn id="39" fill="hold">
                            <p:stCondLst>
                              <p:cond delay="5000"/>
                            </p:stCondLst>
                            <p:childTnLst>
                              <p:par>
                                <p:cTn id="40" presetID="25" presetClass="entr" presetSubtype="0" fill="hold" nodeType="afterEffect">
                                  <p:stCondLst>
                                    <p:cond delay="0"/>
                                  </p:stCondLst>
                                  <p:childTnLst>
                                    <p:set>
                                      <p:cBhvr>
                                        <p:cTn id="41" dur="1" fill="hold">
                                          <p:stCondLst>
                                            <p:cond delay="0"/>
                                          </p:stCondLst>
                                        </p:cTn>
                                        <p:tgtEl>
                                          <p:spTgt spid="45059">
                                            <p:txEl>
                                              <p:pRg st="8" end="8"/>
                                            </p:txEl>
                                          </p:spTgt>
                                        </p:tgtEl>
                                        <p:attrNameLst>
                                          <p:attrName>style.visibility</p:attrName>
                                        </p:attrNameLst>
                                      </p:cBhvr>
                                      <p:to>
                                        <p:strVal val="visible"/>
                                      </p:to>
                                    </p:set>
                                    <p:anim calcmode="lin" valueType="num">
                                      <p:cBhvr>
                                        <p:cTn id="42" dur="500" decel="50000" fill="hold">
                                          <p:stCondLst>
                                            <p:cond delay="0"/>
                                          </p:stCondLst>
                                        </p:cTn>
                                        <p:tgtEl>
                                          <p:spTgt spid="45059">
                                            <p:txEl>
                                              <p:pRg st="8" end="8"/>
                                            </p:txEl>
                                          </p:spTgt>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45059">
                                            <p:txEl>
                                              <p:pRg st="8" end="8"/>
                                            </p:txEl>
                                          </p:spTgt>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45059">
                                            <p:txEl>
                                              <p:pRg st="8" end="8"/>
                                            </p:txEl>
                                          </p:spTgt>
                                        </p:tgtEl>
                                        <p:attrNameLst>
                                          <p:attrName>ppt_w</p:attrName>
                                        </p:attrNameLst>
                                      </p:cBhvr>
                                      <p:tavLst>
                                        <p:tav tm="0">
                                          <p:val>
                                            <p:strVal val="#ppt_w*.05"/>
                                          </p:val>
                                        </p:tav>
                                        <p:tav tm="100000">
                                          <p:val>
                                            <p:strVal val="#ppt_w"/>
                                          </p:val>
                                        </p:tav>
                                      </p:tavLst>
                                    </p:anim>
                                    <p:anim calcmode="lin" valueType="num">
                                      <p:cBhvr>
                                        <p:cTn id="45" dur="1000" fill="hold"/>
                                        <p:tgtEl>
                                          <p:spTgt spid="45059">
                                            <p:txEl>
                                              <p:pRg st="8" end="8"/>
                                            </p:txEl>
                                          </p:spTgt>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45059">
                                            <p:txEl>
                                              <p:pRg st="8" end="8"/>
                                            </p:txEl>
                                          </p:spTgt>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45059">
                                            <p:txEl>
                                              <p:pRg st="8" end="8"/>
                                            </p:txEl>
                                          </p:spTgt>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45059">
                                            <p:txEl>
                                              <p:pRg st="8" end="8"/>
                                            </p:txEl>
                                          </p:spTgt>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45059">
                                            <p:txEl>
                                              <p:pRg st="8" end="8"/>
                                            </p:txEl>
                                          </p:spTgt>
                                        </p:tgtEl>
                                      </p:cBhvr>
                                    </p:animEffect>
                                  </p:childTnLst>
                                </p:cTn>
                              </p:par>
                            </p:childTnLst>
                          </p:cTn>
                        </p:par>
                        <p:par>
                          <p:cTn id="50" fill="hold">
                            <p:stCondLst>
                              <p:cond delay="6000"/>
                            </p:stCondLst>
                            <p:childTnLst>
                              <p:par>
                                <p:cTn id="51" presetID="25" presetClass="entr" presetSubtype="0" fill="hold" nodeType="afterEffect">
                                  <p:stCondLst>
                                    <p:cond delay="0"/>
                                  </p:stCondLst>
                                  <p:childTnLst>
                                    <p:set>
                                      <p:cBhvr>
                                        <p:cTn id="52" dur="1" fill="hold">
                                          <p:stCondLst>
                                            <p:cond delay="0"/>
                                          </p:stCondLst>
                                        </p:cTn>
                                        <p:tgtEl>
                                          <p:spTgt spid="45059">
                                            <p:txEl>
                                              <p:pRg st="9" end="9"/>
                                            </p:txEl>
                                          </p:spTgt>
                                        </p:tgtEl>
                                        <p:attrNameLst>
                                          <p:attrName>style.visibility</p:attrName>
                                        </p:attrNameLst>
                                      </p:cBhvr>
                                      <p:to>
                                        <p:strVal val="visible"/>
                                      </p:to>
                                    </p:set>
                                    <p:anim calcmode="lin" valueType="num">
                                      <p:cBhvr>
                                        <p:cTn id="53" dur="500" decel="50000" fill="hold">
                                          <p:stCondLst>
                                            <p:cond delay="0"/>
                                          </p:stCondLst>
                                        </p:cTn>
                                        <p:tgtEl>
                                          <p:spTgt spid="45059">
                                            <p:txEl>
                                              <p:pRg st="9" end="9"/>
                                            </p:tx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45059">
                                            <p:txEl>
                                              <p:pRg st="9" end="9"/>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45059">
                                            <p:txEl>
                                              <p:pRg st="9" end="9"/>
                                            </p:txEl>
                                          </p:spTgt>
                                        </p:tgtEl>
                                        <p:attrNameLst>
                                          <p:attrName>ppt_w</p:attrName>
                                        </p:attrNameLst>
                                      </p:cBhvr>
                                      <p:tavLst>
                                        <p:tav tm="0">
                                          <p:val>
                                            <p:strVal val="#ppt_w*.05"/>
                                          </p:val>
                                        </p:tav>
                                        <p:tav tm="100000">
                                          <p:val>
                                            <p:strVal val="#ppt_w"/>
                                          </p:val>
                                        </p:tav>
                                      </p:tavLst>
                                    </p:anim>
                                    <p:anim calcmode="lin" valueType="num">
                                      <p:cBhvr>
                                        <p:cTn id="56" dur="1000" fill="hold"/>
                                        <p:tgtEl>
                                          <p:spTgt spid="45059">
                                            <p:txEl>
                                              <p:pRg st="9" end="9"/>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45059">
                                            <p:txEl>
                                              <p:pRg st="9" end="9"/>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45059">
                                            <p:txEl>
                                              <p:pRg st="9" end="9"/>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45059">
                                            <p:txEl>
                                              <p:pRg st="9" end="9"/>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450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1" name="Rectangle 3"/>
          <p:cNvSpPr>
            <a:spLocks noGrp="1" noChangeArrowheads="1"/>
          </p:cNvSpPr>
          <p:nvPr>
            <p:ph type="body" idx="1"/>
          </p:nvPr>
        </p:nvSpPr>
        <p:spPr/>
        <p:txBody>
          <a:bodyPr>
            <a:noAutofit/>
          </a:bodyPr>
          <a:lstStyle/>
          <a:p>
            <a:r>
              <a:rPr lang="fr-FR" altLang="fr-FR" dirty="0" smtClean="0"/>
              <a:t>Lors de chaque réunion (quel que soit le type de réunion</a:t>
            </a:r>
            <a:r>
              <a:rPr lang="fr-FR" altLang="fr-FR" dirty="0"/>
              <a:t>), l</a:t>
            </a:r>
            <a:r>
              <a:rPr lang="fr-FR" altLang="fr-FR" dirty="0" smtClean="0"/>
              <a:t>e </a:t>
            </a:r>
            <a:r>
              <a:rPr lang="fr-FR" altLang="fr-FR" dirty="0"/>
              <a:t>Chef du Protocole </a:t>
            </a:r>
            <a:r>
              <a:rPr lang="fr-FR" altLang="fr-FR" dirty="0" smtClean="0"/>
              <a:t>:</a:t>
            </a:r>
          </a:p>
          <a:p>
            <a:pPr marL="0" indent="0">
              <a:buNone/>
            </a:pPr>
            <a:endParaRPr lang="fr-FR" altLang="fr-FR" sz="1600" dirty="0" smtClean="0"/>
          </a:p>
          <a:p>
            <a:pPr lvl="1">
              <a:spcBef>
                <a:spcPts val="0"/>
              </a:spcBef>
              <a:buClr>
                <a:srgbClr val="00338D"/>
              </a:buClr>
              <a:buFont typeface="Wingdings 2" panose="05020102010507070707" pitchFamily="18" charset="2"/>
              <a:buChar char="A"/>
            </a:pPr>
            <a:r>
              <a:rPr lang="fr-FR" altLang="fr-FR" dirty="0" smtClean="0"/>
              <a:t>est </a:t>
            </a:r>
            <a:r>
              <a:rPr lang="fr-FR" altLang="fr-FR" dirty="0"/>
              <a:t>chargé des contacts avec l’hôtelier ou le  </a:t>
            </a:r>
            <a:r>
              <a:rPr lang="fr-FR" altLang="fr-FR" dirty="0" smtClean="0"/>
              <a:t>traiteur, </a:t>
            </a:r>
          </a:p>
          <a:p>
            <a:pPr>
              <a:spcBef>
                <a:spcPts val="0"/>
              </a:spcBef>
              <a:buClr>
                <a:srgbClr val="00338D"/>
              </a:buClr>
              <a:buFont typeface="Wingdings 2" panose="05020102010507070707" pitchFamily="18" charset="2"/>
              <a:buChar char="A"/>
            </a:pPr>
            <a:endParaRPr lang="fr-FR" altLang="fr-FR" sz="1800" dirty="0" smtClean="0"/>
          </a:p>
          <a:p>
            <a:pPr lvl="1">
              <a:spcBef>
                <a:spcPts val="0"/>
              </a:spcBef>
              <a:buClr>
                <a:srgbClr val="00338D"/>
              </a:buClr>
              <a:buFont typeface="Wingdings 2" panose="05020102010507070707" pitchFamily="18" charset="2"/>
              <a:buChar char="A"/>
            </a:pPr>
            <a:r>
              <a:rPr lang="fr-FR" altLang="fr-FR" dirty="0" smtClean="0"/>
              <a:t>a </a:t>
            </a:r>
            <a:r>
              <a:rPr lang="fr-FR" altLang="fr-FR" dirty="0"/>
              <a:t>la charge </a:t>
            </a:r>
            <a:r>
              <a:rPr lang="fr-FR" altLang="fr-FR" dirty="0" smtClean="0"/>
              <a:t>de la réservation de </a:t>
            </a:r>
            <a:r>
              <a:rPr lang="fr-FR" altLang="fr-FR" dirty="0"/>
              <a:t>la salle de </a:t>
            </a:r>
            <a:r>
              <a:rPr lang="fr-FR" altLang="fr-FR" dirty="0" smtClean="0"/>
              <a:t>réunion, de son organisation et de son agencement,</a:t>
            </a:r>
          </a:p>
          <a:p>
            <a:pPr lvl="1">
              <a:spcBef>
                <a:spcPts val="0"/>
              </a:spcBef>
              <a:buClr>
                <a:srgbClr val="00338D"/>
              </a:buClr>
              <a:buFont typeface="Wingdings 2" panose="05020102010507070707" pitchFamily="18" charset="2"/>
              <a:buChar char="A"/>
            </a:pPr>
            <a:endParaRPr lang="fr-FR" altLang="fr-FR" sz="1800" dirty="0"/>
          </a:p>
          <a:p>
            <a:pPr lvl="1">
              <a:spcBef>
                <a:spcPts val="0"/>
              </a:spcBef>
              <a:buClr>
                <a:srgbClr val="00338D"/>
              </a:buClr>
              <a:buFont typeface="Wingdings 2" panose="05020102010507070707" pitchFamily="18" charset="2"/>
              <a:buChar char="A"/>
            </a:pPr>
            <a:r>
              <a:rPr lang="fr-FR" altLang="fr-FR" dirty="0" smtClean="0"/>
              <a:t>est </a:t>
            </a:r>
            <a:r>
              <a:rPr lang="fr-FR" altLang="fr-FR" dirty="0"/>
              <a:t>tenu d’arriver </a:t>
            </a:r>
            <a:r>
              <a:rPr lang="fr-FR" altLang="fr-FR" dirty="0" smtClean="0"/>
              <a:t>avant l’heure </a:t>
            </a:r>
            <a:r>
              <a:rPr lang="fr-FR" altLang="fr-FR" dirty="0"/>
              <a:t>pour </a:t>
            </a:r>
            <a:r>
              <a:rPr lang="fr-FR" altLang="fr-FR" dirty="0" smtClean="0"/>
              <a:t>tester le bon fonctionnement des matériels (Pc, Vidéo,  etc…)</a:t>
            </a:r>
          </a:p>
          <a:p>
            <a:pPr lvl="1">
              <a:spcBef>
                <a:spcPts val="0"/>
              </a:spcBef>
              <a:buClr>
                <a:srgbClr val="00338D"/>
              </a:buClr>
              <a:buFont typeface="Wingdings 2" panose="05020102010507070707" pitchFamily="18" charset="2"/>
              <a:buChar char="A"/>
            </a:pPr>
            <a:r>
              <a:rPr lang="fr-FR" altLang="fr-FR" dirty="0" smtClean="0"/>
              <a:t>Pour une réunion avec conférencier : un cadeau de remerciement, un fanion,…</a:t>
            </a:r>
          </a:p>
        </p:txBody>
      </p:sp>
      <p:sp>
        <p:nvSpPr>
          <p:cNvPr id="4" name="Espace réservé de la date 3"/>
          <p:cNvSpPr>
            <a:spLocks noGrp="1"/>
          </p:cNvSpPr>
          <p:nvPr>
            <p:ph type="dt" sz="half" idx="10"/>
          </p:nvPr>
        </p:nvSpPr>
        <p:spPr/>
        <p:txBody>
          <a:bodyPr/>
          <a:lstStyle/>
          <a:p>
            <a:fld id="{FBDDE005-1476-4AF7-B22D-DF984D99A63A}" type="datetime1">
              <a:rPr lang="fr-FR" altLang="fr-FR" smtClean="0"/>
              <a:pPr/>
              <a:t>30/03/2020</a:t>
            </a:fld>
            <a:endParaRPr lang="fr-FR" altLang="fr-FR" dirty="0"/>
          </a:p>
        </p:txBody>
      </p:sp>
      <p:sp>
        <p:nvSpPr>
          <p:cNvPr id="8" name="Espace réservé du numéro de diapositive 5"/>
          <p:cNvSpPr>
            <a:spLocks noGrp="1"/>
          </p:cNvSpPr>
          <p:nvPr>
            <p:ph type="sldNum" sz="quarter" idx="12"/>
          </p:nvPr>
        </p:nvSpPr>
        <p:spPr>
          <a:xfrm>
            <a:off x="8172400" y="6550025"/>
            <a:ext cx="724368" cy="225425"/>
          </a:xfrm>
        </p:spPr>
        <p:txBody>
          <a:bodyPr/>
          <a:lstStyle/>
          <a:p>
            <a:fld id="{74E2F7BF-BCBC-4BAB-99EE-C4EFACBC9625}" type="slidenum">
              <a:rPr lang="fr-FR" smtClean="0"/>
              <a:pPr/>
              <a:t>11</a:t>
            </a:fld>
            <a:endParaRPr lang="fr-FR" dirty="0"/>
          </a:p>
        </p:txBody>
      </p:sp>
      <p:pic>
        <p:nvPicPr>
          <p:cNvPr id="9" name="Picture 2" descr="C:\Documents and Settings\Propriétaire\Mes documents\cliparts\AN794.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5389" y="4869160"/>
            <a:ext cx="936105" cy="1677188"/>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4"/>
          <p:cNvSpPr txBox="1">
            <a:spLocks/>
          </p:cNvSpPr>
          <p:nvPr/>
        </p:nvSpPr>
        <p:spPr>
          <a:xfrm>
            <a:off x="228600" y="798984"/>
            <a:ext cx="868680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800" b="1" dirty="0" smtClean="0">
                <a:solidFill>
                  <a:srgbClr val="00338D"/>
                </a:solidFill>
              </a:rPr>
              <a:t>Rôle et Tâches du Chef du Protocole</a:t>
            </a:r>
            <a:endParaRPr lang="fr-FR" sz="3800" b="1" dirty="0">
              <a:solidFill>
                <a:srgbClr val="00338D"/>
              </a:solidFill>
            </a:endParaRPr>
          </a:p>
        </p:txBody>
      </p:sp>
    </p:spTree>
    <p:extLst>
      <p:ext uri="{BB962C8B-B14F-4D97-AF65-F5344CB8AC3E}">
        <p14:creationId xmlns:p14="http://schemas.microsoft.com/office/powerpoint/2010/main" val="227777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44451">
                                            <p:txEl>
                                              <p:pRg st="0" end="0"/>
                                            </p:txEl>
                                          </p:spTgt>
                                        </p:tgtEl>
                                        <p:attrNameLst>
                                          <p:attrName>style.visibility</p:attrName>
                                        </p:attrNameLst>
                                      </p:cBhvr>
                                      <p:to>
                                        <p:strVal val="visible"/>
                                      </p:to>
                                    </p:set>
                                    <p:animEffect transition="in" filter="fade">
                                      <p:cBhvr>
                                        <p:cTn id="7" dur="2000"/>
                                        <p:tgtEl>
                                          <p:spTgt spid="744451">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744451">
                                            <p:txEl>
                                              <p:pRg st="2" end="2"/>
                                            </p:txEl>
                                          </p:spTgt>
                                        </p:tgtEl>
                                        <p:attrNameLst>
                                          <p:attrName>style.visibility</p:attrName>
                                        </p:attrNameLst>
                                      </p:cBhvr>
                                      <p:to>
                                        <p:strVal val="visible"/>
                                      </p:to>
                                    </p:set>
                                    <p:animEffect transition="in" filter="fade">
                                      <p:cBhvr>
                                        <p:cTn id="11" dur="1000"/>
                                        <p:tgtEl>
                                          <p:spTgt spid="744451">
                                            <p:txEl>
                                              <p:pRg st="2" end="2"/>
                                            </p:txEl>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744451">
                                            <p:txEl>
                                              <p:pRg st="4" end="4"/>
                                            </p:txEl>
                                          </p:spTgt>
                                        </p:tgtEl>
                                        <p:attrNameLst>
                                          <p:attrName>style.visibility</p:attrName>
                                        </p:attrNameLst>
                                      </p:cBhvr>
                                      <p:to>
                                        <p:strVal val="visible"/>
                                      </p:to>
                                    </p:set>
                                    <p:animEffect transition="in" filter="fade">
                                      <p:cBhvr>
                                        <p:cTn id="14" dur="1000"/>
                                        <p:tgtEl>
                                          <p:spTgt spid="744451">
                                            <p:txEl>
                                              <p:pRg st="4" end="4"/>
                                            </p:txEl>
                                          </p:spTgt>
                                        </p:tgtEl>
                                      </p:cBhvr>
                                    </p:animEffect>
                                  </p:childTnLst>
                                </p:cTn>
                              </p:par>
                            </p:childTnLst>
                          </p:cTn>
                        </p:par>
                        <p:par>
                          <p:cTn id="15" fill="hold">
                            <p:stCondLst>
                              <p:cond delay="4000"/>
                            </p:stCondLst>
                            <p:childTnLst>
                              <p:par>
                                <p:cTn id="16" presetID="10" presetClass="entr" presetSubtype="0" fill="hold" grpId="0" nodeType="afterEffect">
                                  <p:stCondLst>
                                    <p:cond delay="500"/>
                                  </p:stCondLst>
                                  <p:childTnLst>
                                    <p:set>
                                      <p:cBhvr>
                                        <p:cTn id="17" dur="1" fill="hold">
                                          <p:stCondLst>
                                            <p:cond delay="0"/>
                                          </p:stCondLst>
                                        </p:cTn>
                                        <p:tgtEl>
                                          <p:spTgt spid="744451">
                                            <p:txEl>
                                              <p:pRg st="6" end="6"/>
                                            </p:txEl>
                                          </p:spTgt>
                                        </p:tgtEl>
                                        <p:attrNameLst>
                                          <p:attrName>style.visibility</p:attrName>
                                        </p:attrNameLst>
                                      </p:cBhvr>
                                      <p:to>
                                        <p:strVal val="visible"/>
                                      </p:to>
                                    </p:set>
                                    <p:animEffect transition="in" filter="fade">
                                      <p:cBhvr>
                                        <p:cTn id="18" dur="1000"/>
                                        <p:tgtEl>
                                          <p:spTgt spid="744451">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44451">
                                            <p:txEl>
                                              <p:pRg st="7" end="7"/>
                                            </p:txEl>
                                          </p:spTgt>
                                        </p:tgtEl>
                                        <p:attrNameLst>
                                          <p:attrName>style.visibility</p:attrName>
                                        </p:attrNameLst>
                                      </p:cBhvr>
                                      <p:to>
                                        <p:strVal val="visible"/>
                                      </p:to>
                                    </p:set>
                                    <p:animEffect transition="in" filter="fade">
                                      <p:cBhvr>
                                        <p:cTn id="21" dur="1000"/>
                                        <p:tgtEl>
                                          <p:spTgt spid="7444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1" name="Rectangle 3"/>
          <p:cNvSpPr>
            <a:spLocks noGrp="1" noChangeArrowheads="1"/>
          </p:cNvSpPr>
          <p:nvPr>
            <p:ph type="body" idx="1"/>
          </p:nvPr>
        </p:nvSpPr>
        <p:spPr/>
        <p:txBody>
          <a:bodyPr>
            <a:noAutofit/>
          </a:bodyPr>
          <a:lstStyle/>
          <a:p>
            <a:r>
              <a:rPr lang="fr-FR" altLang="fr-FR" dirty="0" smtClean="0"/>
              <a:t>Lors de chaque réunion (quel que soit le type de réunion</a:t>
            </a:r>
            <a:r>
              <a:rPr lang="fr-FR" altLang="fr-FR" dirty="0"/>
              <a:t>), l</a:t>
            </a:r>
            <a:r>
              <a:rPr lang="fr-FR" altLang="fr-FR" dirty="0" smtClean="0"/>
              <a:t>e </a:t>
            </a:r>
            <a:r>
              <a:rPr lang="fr-FR" altLang="fr-FR" dirty="0"/>
              <a:t>Chef du Protocole </a:t>
            </a:r>
            <a:r>
              <a:rPr lang="fr-FR" altLang="fr-FR" dirty="0" smtClean="0"/>
              <a:t>:</a:t>
            </a:r>
          </a:p>
          <a:p>
            <a:pPr marL="0" indent="0">
              <a:buNone/>
            </a:pPr>
            <a:endParaRPr lang="fr-FR" altLang="fr-FR" sz="1600" dirty="0" smtClean="0"/>
          </a:p>
          <a:p>
            <a:pPr lvl="1">
              <a:spcBef>
                <a:spcPts val="0"/>
              </a:spcBef>
              <a:buClr>
                <a:srgbClr val="00338D"/>
              </a:buClr>
              <a:buFont typeface="Wingdings 2" panose="05020102010507070707" pitchFamily="18" charset="2"/>
              <a:buChar char="A"/>
            </a:pPr>
            <a:r>
              <a:rPr lang="fr-FR" altLang="fr-FR" dirty="0" smtClean="0"/>
              <a:t>veille </a:t>
            </a:r>
            <a:r>
              <a:rPr lang="fr-FR" altLang="fr-FR" dirty="0"/>
              <a:t>au bon ordonnancement </a:t>
            </a:r>
            <a:r>
              <a:rPr lang="fr-FR" altLang="fr-FR" dirty="0" smtClean="0"/>
              <a:t>de tous </a:t>
            </a:r>
            <a:r>
              <a:rPr lang="fr-FR" altLang="fr-FR" dirty="0"/>
              <a:t>les objets (Fanions, cloche, </a:t>
            </a:r>
            <a:r>
              <a:rPr lang="fr-FR" altLang="fr-FR" dirty="0" smtClean="0"/>
              <a:t>maillet, etc..) et </a:t>
            </a:r>
            <a:r>
              <a:rPr lang="fr-FR" altLang="fr-FR" dirty="0"/>
              <a:t>documents nécessaires </a:t>
            </a:r>
            <a:r>
              <a:rPr lang="fr-FR" altLang="fr-FR" dirty="0" smtClean="0"/>
              <a:t>au bon déroulement de la réunion</a:t>
            </a:r>
          </a:p>
          <a:p>
            <a:pPr lvl="1">
              <a:spcBef>
                <a:spcPts val="0"/>
              </a:spcBef>
              <a:buClr>
                <a:srgbClr val="00338D"/>
              </a:buClr>
              <a:buFont typeface="Wingdings 2" panose="05020102010507070707" pitchFamily="18" charset="2"/>
              <a:buChar char="A"/>
            </a:pPr>
            <a:endParaRPr lang="fr-FR" altLang="fr-FR" dirty="0"/>
          </a:p>
          <a:p>
            <a:pPr lvl="1">
              <a:spcBef>
                <a:spcPts val="0"/>
              </a:spcBef>
              <a:buClr>
                <a:srgbClr val="00338D"/>
              </a:buClr>
              <a:buFont typeface="Wingdings 2" panose="05020102010507070707" pitchFamily="18" charset="2"/>
              <a:buChar char="A"/>
            </a:pPr>
            <a:r>
              <a:rPr lang="fr-FR" altLang="fr-FR" dirty="0" smtClean="0"/>
              <a:t>établit </a:t>
            </a:r>
            <a:r>
              <a:rPr lang="fr-FR" altLang="fr-FR" dirty="0"/>
              <a:t>le plan de </a:t>
            </a:r>
            <a:r>
              <a:rPr lang="fr-FR" altLang="fr-FR" dirty="0" smtClean="0"/>
              <a:t>table, en favorisant </a:t>
            </a:r>
            <a:r>
              <a:rPr lang="fr-FR" altLang="fr-FR" dirty="0"/>
              <a:t>l’intégration des nouveaux </a:t>
            </a:r>
            <a:r>
              <a:rPr lang="fr-FR" altLang="fr-FR" dirty="0" smtClean="0"/>
              <a:t>membres. Veille </a:t>
            </a:r>
            <a:r>
              <a:rPr lang="fr-FR" altLang="fr-FR" dirty="0"/>
              <a:t>à éviter les </a:t>
            </a:r>
            <a:r>
              <a:rPr lang="fr-FR" altLang="fr-FR" dirty="0" smtClean="0"/>
              <a:t>clans.</a:t>
            </a:r>
            <a:endParaRPr lang="fr-FR" altLang="fr-FR" dirty="0"/>
          </a:p>
          <a:p>
            <a:pPr lvl="1">
              <a:spcBef>
                <a:spcPts val="0"/>
              </a:spcBef>
              <a:buClr>
                <a:srgbClr val="00338D"/>
              </a:buClr>
              <a:buFont typeface="Wingdings 2" panose="05020102010507070707" pitchFamily="18" charset="2"/>
              <a:buChar char="A"/>
            </a:pPr>
            <a:endParaRPr lang="fr-FR" altLang="fr-FR" dirty="0"/>
          </a:p>
        </p:txBody>
      </p:sp>
      <p:sp>
        <p:nvSpPr>
          <p:cNvPr id="4" name="Espace réservé de la date 3"/>
          <p:cNvSpPr>
            <a:spLocks noGrp="1"/>
          </p:cNvSpPr>
          <p:nvPr>
            <p:ph type="dt" sz="half" idx="10"/>
          </p:nvPr>
        </p:nvSpPr>
        <p:spPr/>
        <p:txBody>
          <a:bodyPr/>
          <a:lstStyle/>
          <a:p>
            <a:fld id="{8A0A3942-2B0F-41DE-B373-E1465B7C9077}" type="datetime1">
              <a:rPr lang="fr-FR" altLang="fr-FR" smtClean="0"/>
              <a:pPr/>
              <a:t>30/03/2020</a:t>
            </a:fld>
            <a:endParaRPr lang="fr-FR" altLang="fr-FR" dirty="0"/>
          </a:p>
        </p:txBody>
      </p:sp>
      <p:sp>
        <p:nvSpPr>
          <p:cNvPr id="8" name="Espace réservé du numéro de diapositive 5"/>
          <p:cNvSpPr>
            <a:spLocks noGrp="1"/>
          </p:cNvSpPr>
          <p:nvPr>
            <p:ph type="sldNum" sz="quarter" idx="12"/>
          </p:nvPr>
        </p:nvSpPr>
        <p:spPr>
          <a:xfrm>
            <a:off x="8172400" y="6550025"/>
            <a:ext cx="724368" cy="225425"/>
          </a:xfrm>
        </p:spPr>
        <p:txBody>
          <a:bodyPr/>
          <a:lstStyle/>
          <a:p>
            <a:fld id="{74E2F7BF-BCBC-4BAB-99EE-C4EFACBC9625}" type="slidenum">
              <a:rPr lang="fr-FR" smtClean="0"/>
              <a:pPr/>
              <a:t>12</a:t>
            </a:fld>
            <a:endParaRPr lang="fr-FR" dirty="0"/>
          </a:p>
        </p:txBody>
      </p:sp>
      <p:pic>
        <p:nvPicPr>
          <p:cNvPr id="9" name="Picture 2" descr="C:\Documents and Settings\Propriétaire\Mes documents\cliparts\AN794.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842" y="4941832"/>
            <a:ext cx="936105" cy="1677188"/>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4"/>
          <p:cNvSpPr txBox="1">
            <a:spLocks/>
          </p:cNvSpPr>
          <p:nvPr/>
        </p:nvSpPr>
        <p:spPr>
          <a:xfrm>
            <a:off x="228600" y="798984"/>
            <a:ext cx="868680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800" b="1" dirty="0" smtClean="0">
                <a:solidFill>
                  <a:srgbClr val="00338D"/>
                </a:solidFill>
              </a:rPr>
              <a:t>Rôle et Tâches du Chef du Protocole</a:t>
            </a:r>
            <a:endParaRPr lang="fr-FR" sz="3800" b="1" dirty="0">
              <a:solidFill>
                <a:srgbClr val="00338D"/>
              </a:solidFill>
            </a:endParaRPr>
          </a:p>
        </p:txBody>
      </p:sp>
    </p:spTree>
    <p:extLst>
      <p:ext uri="{BB962C8B-B14F-4D97-AF65-F5344CB8AC3E}">
        <p14:creationId xmlns:p14="http://schemas.microsoft.com/office/powerpoint/2010/main" val="47548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44451">
                                            <p:txEl>
                                              <p:pRg st="0" end="0"/>
                                            </p:txEl>
                                          </p:spTgt>
                                        </p:tgtEl>
                                        <p:attrNameLst>
                                          <p:attrName>style.visibility</p:attrName>
                                        </p:attrNameLst>
                                      </p:cBhvr>
                                      <p:to>
                                        <p:strVal val="visible"/>
                                      </p:to>
                                    </p:set>
                                    <p:animEffect transition="in" filter="fade">
                                      <p:cBhvr>
                                        <p:cTn id="7" dur="2000"/>
                                        <p:tgtEl>
                                          <p:spTgt spid="744451">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744451">
                                            <p:txEl>
                                              <p:pRg st="2" end="2"/>
                                            </p:txEl>
                                          </p:spTgt>
                                        </p:tgtEl>
                                        <p:attrNameLst>
                                          <p:attrName>style.visibility</p:attrName>
                                        </p:attrNameLst>
                                      </p:cBhvr>
                                      <p:to>
                                        <p:strVal val="visible"/>
                                      </p:to>
                                    </p:set>
                                    <p:animEffect transition="in" filter="fade">
                                      <p:cBhvr>
                                        <p:cTn id="11" dur="1000"/>
                                        <p:tgtEl>
                                          <p:spTgt spid="744451">
                                            <p:txEl>
                                              <p:pRg st="2" end="2"/>
                                            </p:txEl>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744451">
                                            <p:txEl>
                                              <p:pRg st="4" end="4"/>
                                            </p:txEl>
                                          </p:spTgt>
                                        </p:tgtEl>
                                        <p:attrNameLst>
                                          <p:attrName>style.visibility</p:attrName>
                                        </p:attrNameLst>
                                      </p:cBhvr>
                                      <p:to>
                                        <p:strVal val="visible"/>
                                      </p:to>
                                    </p:set>
                                    <p:animEffect transition="in" filter="fade">
                                      <p:cBhvr>
                                        <p:cTn id="14" dur="1000"/>
                                        <p:tgtEl>
                                          <p:spTgt spid="7444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idx="4294967295"/>
          </p:nvPr>
        </p:nvSpPr>
        <p:spPr>
          <a:xfrm>
            <a:off x="353641" y="1543293"/>
            <a:ext cx="8250858" cy="4766027"/>
          </a:xfrm>
        </p:spPr>
        <p:txBody>
          <a:bodyPr lIns="92075" tIns="46038" rIns="92075" bIns="46038">
            <a:noAutofit/>
          </a:bodyPr>
          <a:lstStyle/>
          <a:p>
            <a:pPr marL="444500" indent="-444500" eaLnBrk="1" hangingPunct="1">
              <a:lnSpc>
                <a:spcPct val="90000"/>
              </a:lnSpc>
              <a:buBlip>
                <a:blip r:embed="rId3"/>
              </a:buBlip>
            </a:pPr>
            <a:r>
              <a:rPr lang="fr-FR" b="1" dirty="0" smtClean="0">
                <a:latin typeface="+mj-lt"/>
                <a:cs typeface="Arial" charset="0"/>
              </a:rPr>
              <a:t>Accueille et accompagne les invités</a:t>
            </a:r>
          </a:p>
          <a:p>
            <a:pPr marL="444500" indent="-444500" eaLnBrk="1" hangingPunct="1">
              <a:lnSpc>
                <a:spcPct val="90000"/>
              </a:lnSpc>
              <a:buBlip>
                <a:blip r:embed="rId3"/>
              </a:buBlip>
            </a:pPr>
            <a:endParaRPr lang="fr-FR" sz="1800" b="1" dirty="0" smtClean="0">
              <a:latin typeface="+mj-lt"/>
              <a:cs typeface="Arial" charset="0"/>
            </a:endParaRPr>
          </a:p>
          <a:p>
            <a:pPr marL="444500" indent="-444500" eaLnBrk="1" hangingPunct="1">
              <a:lnSpc>
                <a:spcPct val="90000"/>
              </a:lnSpc>
              <a:buBlip>
                <a:blip r:embed="rId3"/>
              </a:buBlip>
            </a:pPr>
            <a:r>
              <a:rPr lang="fr-FR" b="1" dirty="0" smtClean="0">
                <a:latin typeface="+mj-lt"/>
                <a:cs typeface="Arial" charset="0"/>
              </a:rPr>
              <a:t>Gère le programme de la réunion et veille au respect des temps de parole.</a:t>
            </a:r>
            <a:endParaRPr lang="fr-FR" sz="1000" b="1" dirty="0" smtClean="0">
              <a:latin typeface="+mj-lt"/>
              <a:cs typeface="Arial" charset="0"/>
            </a:endParaRPr>
          </a:p>
          <a:p>
            <a:pPr marL="444500" indent="-444500" eaLnBrk="1" hangingPunct="1">
              <a:lnSpc>
                <a:spcPct val="90000"/>
              </a:lnSpc>
              <a:buBlip>
                <a:blip r:embed="rId3"/>
              </a:buBlip>
            </a:pPr>
            <a:endParaRPr lang="fr-FR" sz="1800" b="1" dirty="0" smtClean="0">
              <a:latin typeface="+mj-lt"/>
              <a:cs typeface="Arial" charset="0"/>
            </a:endParaRPr>
          </a:p>
          <a:p>
            <a:pPr marL="444500" indent="-444500" eaLnBrk="1" hangingPunct="1">
              <a:lnSpc>
                <a:spcPct val="90000"/>
              </a:lnSpc>
              <a:buBlip>
                <a:blip r:embed="rId3"/>
              </a:buBlip>
            </a:pPr>
            <a:r>
              <a:rPr lang="fr-FR" sz="3600" b="1" dirty="0" smtClean="0">
                <a:latin typeface="+mj-lt"/>
                <a:cs typeface="Arial" charset="0"/>
              </a:rPr>
              <a:t>Fait les annonces :</a:t>
            </a:r>
            <a:endParaRPr lang="fr-FR" b="1" dirty="0" smtClean="0">
              <a:latin typeface="+mj-lt"/>
              <a:cs typeface="Arial" charset="0"/>
            </a:endParaRPr>
          </a:p>
          <a:p>
            <a:pPr lvl="2" eaLnBrk="1" hangingPunct="1">
              <a:lnSpc>
                <a:spcPct val="90000"/>
              </a:lnSpc>
              <a:buBlip>
                <a:blip r:embed="rId4"/>
              </a:buBlip>
            </a:pPr>
            <a:r>
              <a:rPr lang="fr-FR" sz="2800" b="1" dirty="0" smtClean="0">
                <a:latin typeface="+mj-lt"/>
                <a:cs typeface="Arial" charset="0"/>
              </a:rPr>
              <a:t>Excusés (personnalités ou membres) Absents</a:t>
            </a:r>
          </a:p>
          <a:p>
            <a:pPr lvl="2" eaLnBrk="1" hangingPunct="1">
              <a:lnSpc>
                <a:spcPct val="90000"/>
              </a:lnSpc>
              <a:buBlip>
                <a:blip r:embed="rId4"/>
              </a:buBlip>
            </a:pPr>
            <a:r>
              <a:rPr lang="fr-FR" sz="2800" b="1" dirty="0" smtClean="0">
                <a:latin typeface="+mj-lt"/>
                <a:cs typeface="Arial" charset="0"/>
              </a:rPr>
              <a:t>Présentation des invités (nom, titre) </a:t>
            </a:r>
          </a:p>
          <a:p>
            <a:pPr lvl="2" eaLnBrk="1" hangingPunct="1">
              <a:lnSpc>
                <a:spcPct val="90000"/>
              </a:lnSpc>
              <a:buBlip>
                <a:blip r:embed="rId4"/>
              </a:buBlip>
            </a:pPr>
            <a:r>
              <a:rPr lang="fr-FR" sz="2800" b="1" dirty="0" smtClean="0">
                <a:latin typeface="+mj-lt"/>
                <a:cs typeface="Arial" charset="0"/>
              </a:rPr>
              <a:t>Autres (anniversaires, décès…) </a:t>
            </a:r>
          </a:p>
          <a:p>
            <a:pPr lvl="2" eaLnBrk="1" hangingPunct="1">
              <a:lnSpc>
                <a:spcPct val="90000"/>
              </a:lnSpc>
              <a:buBlip>
                <a:blip r:embed="rId4"/>
              </a:buBlip>
            </a:pPr>
            <a:r>
              <a:rPr lang="fr-FR" sz="2800" b="1" dirty="0" smtClean="0">
                <a:latin typeface="+mj-lt"/>
                <a:cs typeface="Arial" charset="0"/>
              </a:rPr>
              <a:t>Présentation du menu</a:t>
            </a:r>
            <a:endParaRPr lang="fr-FR" sz="3200" dirty="0" smtClean="0">
              <a:latin typeface="+mj-lt"/>
              <a:cs typeface="Arial" charset="0"/>
            </a:endParaRPr>
          </a:p>
        </p:txBody>
      </p:sp>
      <p:sp>
        <p:nvSpPr>
          <p:cNvPr id="5" name="Rectangle 4"/>
          <p:cNvSpPr>
            <a:spLocks noChangeArrowheads="1"/>
          </p:cNvSpPr>
          <p:nvPr/>
        </p:nvSpPr>
        <p:spPr bwMode="auto">
          <a:xfrm>
            <a:off x="395536" y="870999"/>
            <a:ext cx="8208963" cy="503237"/>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Font typeface="Wingdings" pitchFamily="2" charset="2"/>
              <a:buNone/>
              <a:defRPr/>
            </a:pPr>
            <a:endParaRPr lang="fr-FR" sz="3200" b="1" i="1" dirty="0">
              <a:solidFill>
                <a:srgbClr val="FF0000"/>
              </a:solidFill>
              <a:effectLst>
                <a:outerShdw blurRad="38100" dist="38100" dir="2700000" algn="tl">
                  <a:srgbClr val="000000"/>
                </a:outerShdw>
              </a:effectLst>
              <a:latin typeface="+mj-lt"/>
            </a:endParaRPr>
          </a:p>
        </p:txBody>
      </p:sp>
      <p:sp>
        <p:nvSpPr>
          <p:cNvPr id="2" name="Espace réservé de la date 1"/>
          <p:cNvSpPr>
            <a:spLocks noGrp="1"/>
          </p:cNvSpPr>
          <p:nvPr>
            <p:ph type="dt" sz="half" idx="10"/>
          </p:nvPr>
        </p:nvSpPr>
        <p:spPr/>
        <p:txBody>
          <a:bodyPr/>
          <a:lstStyle/>
          <a:p>
            <a:pPr>
              <a:defRPr/>
            </a:pPr>
            <a:fld id="{C6461695-8306-426B-886B-6207A1647FD3}" type="datetime1">
              <a:rPr lang="fr-FR" smtClean="0"/>
              <a:pPr>
                <a:defRPr/>
              </a:pPr>
              <a:t>30/03/2020</a:t>
            </a:fld>
            <a:endParaRPr lang="fr-FR"/>
          </a:p>
        </p:txBody>
      </p:sp>
      <p:sp>
        <p:nvSpPr>
          <p:cNvPr id="3" name="Espace réservé du numéro de diapositive 2"/>
          <p:cNvSpPr>
            <a:spLocks noGrp="1"/>
          </p:cNvSpPr>
          <p:nvPr>
            <p:ph type="sldNum" sz="quarter" idx="12"/>
          </p:nvPr>
        </p:nvSpPr>
        <p:spPr/>
        <p:txBody>
          <a:bodyPr/>
          <a:lstStyle/>
          <a:p>
            <a:pPr>
              <a:defRPr/>
            </a:pPr>
            <a:fld id="{19DC3718-98C8-4F63-A182-862FC5513CD6}" type="slidenum">
              <a:rPr lang="fr-FR" smtClean="0"/>
              <a:pPr>
                <a:defRPr/>
              </a:pPr>
              <a:t>13</a:t>
            </a:fld>
            <a:endParaRPr lang="fr-F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376" y="4623059"/>
            <a:ext cx="936104" cy="2050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re 4"/>
          <p:cNvSpPr txBox="1">
            <a:spLocks/>
          </p:cNvSpPr>
          <p:nvPr/>
        </p:nvSpPr>
        <p:spPr>
          <a:xfrm>
            <a:off x="228600" y="798984"/>
            <a:ext cx="868680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800" b="1" dirty="0" smtClean="0">
                <a:solidFill>
                  <a:srgbClr val="00338D"/>
                </a:solidFill>
              </a:rPr>
              <a:t>Rôle et Tâches du Chef du Protocole</a:t>
            </a:r>
            <a:endParaRPr lang="fr-FR" sz="3800" b="1" dirty="0">
              <a:solidFill>
                <a:srgbClr val="00338D"/>
              </a:solidFill>
            </a:endParaRPr>
          </a:p>
        </p:txBody>
      </p:sp>
    </p:spTree>
    <p:extLst>
      <p:ext uri="{BB962C8B-B14F-4D97-AF65-F5344CB8AC3E}">
        <p14:creationId xmlns:p14="http://schemas.microsoft.com/office/powerpoint/2010/main" val="32283363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fade">
                                      <p:cBhvr>
                                        <p:cTn id="7" dur="1000"/>
                                        <p:tgtEl>
                                          <p:spTgt spid="51202">
                                            <p:txEl>
                                              <p:pRg st="0" end="0"/>
                                            </p:txEl>
                                          </p:spTgt>
                                        </p:tgtEl>
                                      </p:cBhvr>
                                    </p:animEffect>
                                    <p:anim calcmode="lin" valueType="num">
                                      <p:cBhvr>
                                        <p:cTn id="8"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202">
                                            <p:txEl>
                                              <p:pRg st="2" end="2"/>
                                            </p:txEl>
                                          </p:spTgt>
                                        </p:tgtEl>
                                        <p:attrNameLst>
                                          <p:attrName>style.visibility</p:attrName>
                                        </p:attrNameLst>
                                      </p:cBhvr>
                                      <p:to>
                                        <p:strVal val="visible"/>
                                      </p:to>
                                    </p:set>
                                    <p:animEffect transition="in" filter="fade">
                                      <p:cBhvr>
                                        <p:cTn id="13" dur="1000"/>
                                        <p:tgtEl>
                                          <p:spTgt spid="51202">
                                            <p:txEl>
                                              <p:pRg st="2" end="2"/>
                                            </p:txEl>
                                          </p:spTgt>
                                        </p:tgtEl>
                                      </p:cBhvr>
                                    </p:animEffect>
                                    <p:anim calcmode="lin" valueType="num">
                                      <p:cBhvr>
                                        <p:cTn id="14" dur="10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1202">
                                            <p:txEl>
                                              <p:pRg st="2" end="2"/>
                                            </p:txEl>
                                          </p:spTgt>
                                        </p:tgtEl>
                                        <p:attrNameLst>
                                          <p:attrName>ppt_y</p:attrName>
                                        </p:attrNameLst>
                                      </p:cBhvr>
                                      <p:tavLst>
                                        <p:tav tm="0">
                                          <p:val>
                                            <p:strVal val="#ppt_y+.1"/>
                                          </p:val>
                                        </p:tav>
                                        <p:tav tm="100000">
                                          <p:val>
                                            <p:strVal val="#ppt_y"/>
                                          </p:val>
                                        </p:tav>
                                      </p:tavLst>
                                    </p:anim>
                                  </p:childTnLst>
                                </p:cTn>
                              </p:par>
                            </p:childTnLst>
                          </p:cTn>
                        </p:par>
                        <p:par>
                          <p:cTn id="16" fill="hold" nodeType="withGroup">
                            <p:stCondLst>
                              <p:cond delay="2000"/>
                            </p:stCondLst>
                            <p:childTnLst>
                              <p:par>
                                <p:cTn id="17" presetID="31" presetClass="entr" presetSubtype="0" fill="hold" nodeType="afterEffect">
                                  <p:stCondLst>
                                    <p:cond delay="0"/>
                                  </p:stCondLst>
                                  <p:childTnLst>
                                    <p:set>
                                      <p:cBhvr>
                                        <p:cTn id="18" dur="1" fill="hold">
                                          <p:stCondLst>
                                            <p:cond delay="0"/>
                                          </p:stCondLst>
                                        </p:cTn>
                                        <p:tgtEl>
                                          <p:spTgt spid="51202">
                                            <p:txEl>
                                              <p:pRg st="4" end="4"/>
                                            </p:txEl>
                                          </p:spTgt>
                                        </p:tgtEl>
                                        <p:attrNameLst>
                                          <p:attrName>style.visibility</p:attrName>
                                        </p:attrNameLst>
                                      </p:cBhvr>
                                      <p:to>
                                        <p:strVal val="visible"/>
                                      </p:to>
                                    </p:set>
                                    <p:anim calcmode="lin" valueType="num">
                                      <p:cBhvr>
                                        <p:cTn id="19" dur="1000" fill="hold"/>
                                        <p:tgtEl>
                                          <p:spTgt spid="51202">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51202">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51202">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51202">
                                            <p:txEl>
                                              <p:pRg st="4" end="4"/>
                                            </p:txEl>
                                          </p:spTgt>
                                        </p:tgtEl>
                                      </p:cBhvr>
                                    </p:animEffect>
                                  </p:childTnLst>
                                </p:cTn>
                              </p:par>
                            </p:childTnLst>
                          </p:cTn>
                        </p:par>
                        <p:par>
                          <p:cTn id="23" fill="hold" nodeType="withGroup">
                            <p:stCondLst>
                              <p:cond delay="3000"/>
                            </p:stCondLst>
                            <p:childTnLst>
                              <p:par>
                                <p:cTn id="24" presetID="2" presetClass="entr" presetSubtype="4" fill="hold" nodeType="afterEffect">
                                  <p:stCondLst>
                                    <p:cond delay="0"/>
                                  </p:stCondLst>
                                  <p:childTnLst>
                                    <p:set>
                                      <p:cBhvr>
                                        <p:cTn id="25" dur="1" fill="hold">
                                          <p:stCondLst>
                                            <p:cond delay="0"/>
                                          </p:stCondLst>
                                        </p:cTn>
                                        <p:tgtEl>
                                          <p:spTgt spid="51202">
                                            <p:txEl>
                                              <p:pRg st="5" end="5"/>
                                            </p:txEl>
                                          </p:spTgt>
                                        </p:tgtEl>
                                        <p:attrNameLst>
                                          <p:attrName>style.visibility</p:attrName>
                                        </p:attrNameLst>
                                      </p:cBhvr>
                                      <p:to>
                                        <p:strVal val="visible"/>
                                      </p:to>
                                    </p:set>
                                    <p:anim calcmode="lin" valueType="num">
                                      <p:cBhvr additive="base">
                                        <p:cTn id="26" dur="500" fill="hold"/>
                                        <p:tgtEl>
                                          <p:spTgt spid="51202">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1202">
                                            <p:txEl>
                                              <p:pRg st="5" end="5"/>
                                            </p:txEl>
                                          </p:spTgt>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 presetClass="entr" presetSubtype="4" fill="hold" nodeType="afterEffect">
                                  <p:stCondLst>
                                    <p:cond delay="0"/>
                                  </p:stCondLst>
                                  <p:childTnLst>
                                    <p:set>
                                      <p:cBhvr>
                                        <p:cTn id="30" dur="1" fill="hold">
                                          <p:stCondLst>
                                            <p:cond delay="0"/>
                                          </p:stCondLst>
                                        </p:cTn>
                                        <p:tgtEl>
                                          <p:spTgt spid="51202">
                                            <p:txEl>
                                              <p:pRg st="6" end="6"/>
                                            </p:txEl>
                                          </p:spTgt>
                                        </p:tgtEl>
                                        <p:attrNameLst>
                                          <p:attrName>style.visibility</p:attrName>
                                        </p:attrNameLst>
                                      </p:cBhvr>
                                      <p:to>
                                        <p:strVal val="visible"/>
                                      </p:to>
                                    </p:set>
                                    <p:anim calcmode="lin" valueType="num">
                                      <p:cBhvr additive="base">
                                        <p:cTn id="31" dur="500" fill="hold"/>
                                        <p:tgtEl>
                                          <p:spTgt spid="5120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02">
                                            <p:txEl>
                                              <p:pRg st="6" end="6"/>
                                            </p:txEl>
                                          </p:spTgt>
                                        </p:tgtEl>
                                        <p:attrNameLst>
                                          <p:attrName>ppt_y</p:attrName>
                                        </p:attrNameLst>
                                      </p:cBhvr>
                                      <p:tavLst>
                                        <p:tav tm="0">
                                          <p:val>
                                            <p:strVal val="1+#ppt_h/2"/>
                                          </p:val>
                                        </p:tav>
                                        <p:tav tm="100000">
                                          <p:val>
                                            <p:strVal val="#ppt_y"/>
                                          </p:val>
                                        </p:tav>
                                      </p:tavLst>
                                    </p:anim>
                                  </p:childTnLst>
                                </p:cTn>
                              </p:par>
                            </p:childTnLst>
                          </p:cTn>
                        </p:par>
                        <p:par>
                          <p:cTn id="33" fill="hold" nodeType="withGroup">
                            <p:stCondLst>
                              <p:cond delay="4000"/>
                            </p:stCondLst>
                            <p:childTnLst>
                              <p:par>
                                <p:cTn id="34" presetID="2" presetClass="entr" presetSubtype="4" fill="hold" nodeType="afterEffect">
                                  <p:stCondLst>
                                    <p:cond delay="0"/>
                                  </p:stCondLst>
                                  <p:childTnLst>
                                    <p:set>
                                      <p:cBhvr>
                                        <p:cTn id="35" dur="1" fill="hold">
                                          <p:stCondLst>
                                            <p:cond delay="0"/>
                                          </p:stCondLst>
                                        </p:cTn>
                                        <p:tgtEl>
                                          <p:spTgt spid="51202">
                                            <p:txEl>
                                              <p:pRg st="7" end="7"/>
                                            </p:txEl>
                                          </p:spTgt>
                                        </p:tgtEl>
                                        <p:attrNameLst>
                                          <p:attrName>style.visibility</p:attrName>
                                        </p:attrNameLst>
                                      </p:cBhvr>
                                      <p:to>
                                        <p:strVal val="visible"/>
                                      </p:to>
                                    </p:set>
                                    <p:anim calcmode="lin" valueType="num">
                                      <p:cBhvr additive="base">
                                        <p:cTn id="36" dur="500" fill="hold"/>
                                        <p:tgtEl>
                                          <p:spTgt spid="51202">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1202">
                                            <p:txEl>
                                              <p:pRg st="7" end="7"/>
                                            </p:txEl>
                                          </p:spTgt>
                                        </p:tgtEl>
                                        <p:attrNameLst>
                                          <p:attrName>ppt_y</p:attrName>
                                        </p:attrNameLst>
                                      </p:cBhvr>
                                      <p:tavLst>
                                        <p:tav tm="0">
                                          <p:val>
                                            <p:strVal val="1+#ppt_h/2"/>
                                          </p:val>
                                        </p:tav>
                                        <p:tav tm="100000">
                                          <p:val>
                                            <p:strVal val="#ppt_y"/>
                                          </p:val>
                                        </p:tav>
                                      </p:tavLst>
                                    </p:anim>
                                  </p:childTnLst>
                                </p:cTn>
                              </p:par>
                            </p:childTnLst>
                          </p:cTn>
                        </p:par>
                        <p:par>
                          <p:cTn id="38" fill="hold">
                            <p:stCondLst>
                              <p:cond delay="4500"/>
                            </p:stCondLst>
                            <p:childTnLst>
                              <p:par>
                                <p:cTn id="39" presetID="2" presetClass="entr" presetSubtype="4" fill="hold" nodeType="afterEffect">
                                  <p:stCondLst>
                                    <p:cond delay="0"/>
                                  </p:stCondLst>
                                  <p:childTnLst>
                                    <p:set>
                                      <p:cBhvr>
                                        <p:cTn id="40" dur="1" fill="hold">
                                          <p:stCondLst>
                                            <p:cond delay="0"/>
                                          </p:stCondLst>
                                        </p:cTn>
                                        <p:tgtEl>
                                          <p:spTgt spid="51202">
                                            <p:txEl>
                                              <p:pRg st="8" end="8"/>
                                            </p:txEl>
                                          </p:spTgt>
                                        </p:tgtEl>
                                        <p:attrNameLst>
                                          <p:attrName>style.visibility</p:attrName>
                                        </p:attrNameLst>
                                      </p:cBhvr>
                                      <p:to>
                                        <p:strVal val="visible"/>
                                      </p:to>
                                    </p:set>
                                    <p:anim calcmode="lin" valueType="num">
                                      <p:cBhvr additive="base">
                                        <p:cTn id="41" dur="500" fill="hold"/>
                                        <p:tgtEl>
                                          <p:spTgt spid="51202">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120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prstGeom prst="rect">
            <a:avLst/>
          </a:prstGeom>
        </p:spPr>
        <p:txBody>
          <a:bodyPr/>
          <a:lstStyle/>
          <a:p>
            <a:r>
              <a:rPr lang="fr-FR" b="1" dirty="0">
                <a:solidFill>
                  <a:srgbClr val="00338D"/>
                </a:solidFill>
                <a:effectLst/>
              </a:rPr>
              <a:t>Matériel du Chef du Protocole</a:t>
            </a:r>
          </a:p>
        </p:txBody>
      </p:sp>
      <p:sp>
        <p:nvSpPr>
          <p:cNvPr id="8" name="Espace réservé de la date 7"/>
          <p:cNvSpPr>
            <a:spLocks noGrp="1"/>
          </p:cNvSpPr>
          <p:nvPr>
            <p:ph type="dt" sz="half" idx="10"/>
          </p:nvPr>
        </p:nvSpPr>
        <p:spPr/>
        <p:txBody>
          <a:bodyPr/>
          <a:lstStyle/>
          <a:p>
            <a:fld id="{6CBC88C3-80EA-4A13-94A3-9E422D4D62FA}" type="datetime1">
              <a:rPr lang="fr-FR" smtClean="0"/>
              <a:pPr/>
              <a:t>30/03/2020</a:t>
            </a:fld>
            <a:endParaRPr lang="fr-FR" dirty="0"/>
          </a:p>
        </p:txBody>
      </p:sp>
      <p:sp>
        <p:nvSpPr>
          <p:cNvPr id="9" name="Espace réservé du numéro de diapositive 8"/>
          <p:cNvSpPr>
            <a:spLocks noGrp="1"/>
          </p:cNvSpPr>
          <p:nvPr>
            <p:ph type="sldNum" sz="quarter" idx="12"/>
          </p:nvPr>
        </p:nvSpPr>
        <p:spPr/>
        <p:txBody>
          <a:bodyPr/>
          <a:lstStyle/>
          <a:p>
            <a:fld id="{74E2F7BF-BCBC-4BAB-99EE-C4EFACBC9625}" type="slidenum">
              <a:rPr lang="fr-FR" smtClean="0"/>
              <a:pPr/>
              <a:t>14</a:t>
            </a:fld>
            <a:endParaRPr lang="fr-FR" dirty="0"/>
          </a:p>
        </p:txBody>
      </p:sp>
      <p:grpSp>
        <p:nvGrpSpPr>
          <p:cNvPr id="26" name="Groupe 25"/>
          <p:cNvGrpSpPr/>
          <p:nvPr/>
        </p:nvGrpSpPr>
        <p:grpSpPr>
          <a:xfrm>
            <a:off x="623957" y="2032399"/>
            <a:ext cx="2381250" cy="4273482"/>
            <a:chOff x="993826" y="2032399"/>
            <a:chExt cx="2381250" cy="4273482"/>
          </a:xfrm>
        </p:grpSpPr>
        <p:grpSp>
          <p:nvGrpSpPr>
            <p:cNvPr id="12" name="Groupe 11"/>
            <p:cNvGrpSpPr/>
            <p:nvPr/>
          </p:nvGrpSpPr>
          <p:grpSpPr>
            <a:xfrm>
              <a:off x="993826" y="2032399"/>
              <a:ext cx="2381250" cy="3929905"/>
              <a:chOff x="917324" y="2501360"/>
              <a:chExt cx="2381250" cy="3929905"/>
            </a:xfrm>
          </p:grpSpPr>
          <p:pic>
            <p:nvPicPr>
              <p:cNvPr id="5133" name="Picture 13" descr="F:\Image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324" y="3154103"/>
                <a:ext cx="2381250" cy="84772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F:\Image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324" y="2501360"/>
                <a:ext cx="2381250" cy="590550"/>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F:\Image1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7324" y="4064021"/>
                <a:ext cx="2381250" cy="876300"/>
              </a:xfrm>
              <a:prstGeom prst="rect">
                <a:avLst/>
              </a:prstGeom>
              <a:noFill/>
              <a:extLst>
                <a:ext uri="{909E8E84-426E-40DD-AFC4-6F175D3DCCD1}">
                  <a14:hiddenFill xmlns:a14="http://schemas.microsoft.com/office/drawing/2010/main">
                    <a:solidFill>
                      <a:srgbClr val="FFFFFF"/>
                    </a:solidFill>
                  </a14:hiddenFill>
                </a:ext>
              </a:extLst>
            </p:spPr>
          </p:pic>
          <p:pic>
            <p:nvPicPr>
              <p:cNvPr id="5141" name="Picture 21" descr="F:\Image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3574" y="5002515"/>
                <a:ext cx="1428750" cy="1428750"/>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Rectangle 57"/>
            <p:cNvSpPr/>
            <p:nvPr/>
          </p:nvSpPr>
          <p:spPr bwMode="auto">
            <a:xfrm>
              <a:off x="1270051" y="5945841"/>
              <a:ext cx="1828800" cy="36004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338D"/>
                  </a:solidFill>
                  <a:effectLst/>
                  <a:latin typeface="Tw Cen MT Condensed" panose="020B0606020104020203" pitchFamily="34" charset="0"/>
                </a:rPr>
                <a:t>Les Banderoles</a:t>
              </a:r>
            </a:p>
          </p:txBody>
        </p:sp>
      </p:grpSp>
      <p:grpSp>
        <p:nvGrpSpPr>
          <p:cNvPr id="25" name="Groupe 24"/>
          <p:cNvGrpSpPr/>
          <p:nvPr/>
        </p:nvGrpSpPr>
        <p:grpSpPr>
          <a:xfrm>
            <a:off x="3648093" y="2032403"/>
            <a:ext cx="1828800" cy="2092713"/>
            <a:chOff x="4017963" y="2092371"/>
            <a:chExt cx="1828800" cy="2092713"/>
          </a:xfrm>
        </p:grpSpPr>
        <p:grpSp>
          <p:nvGrpSpPr>
            <p:cNvPr id="7" name="Groupe 6"/>
            <p:cNvGrpSpPr>
              <a:grpSpLocks noChangeAspect="1"/>
            </p:cNvGrpSpPr>
            <p:nvPr/>
          </p:nvGrpSpPr>
          <p:grpSpPr>
            <a:xfrm>
              <a:off x="4116634" y="2092371"/>
              <a:ext cx="691328" cy="1429200"/>
              <a:chOff x="3963988" y="1776413"/>
              <a:chExt cx="1428750" cy="2953692"/>
            </a:xfrm>
          </p:grpSpPr>
          <p:pic>
            <p:nvPicPr>
              <p:cNvPr id="5138" name="Picture 18" descr="F:\Image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3988" y="1776413"/>
                <a:ext cx="14287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descr="F:\Image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3988" y="4149080"/>
                <a:ext cx="1428750" cy="581025"/>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Rectangle 58"/>
            <p:cNvSpPr/>
            <p:nvPr/>
          </p:nvSpPr>
          <p:spPr bwMode="auto">
            <a:xfrm>
              <a:off x="4017963" y="3549152"/>
              <a:ext cx="1828800" cy="635932"/>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338D"/>
                  </a:solidFill>
                  <a:effectLst/>
                  <a:latin typeface="Tw Cen MT Condensed" panose="020B0606020104020203" pitchFamily="34" charset="0"/>
                </a:rPr>
                <a:t>Les accessoires</a:t>
              </a:r>
              <a:br>
                <a:rPr kumimoji="0" lang="fr-FR" sz="1800" b="1" i="0" u="none" strike="noStrike" cap="none" normalizeH="0" baseline="0" dirty="0" smtClean="0">
                  <a:ln>
                    <a:noFill/>
                  </a:ln>
                  <a:solidFill>
                    <a:srgbClr val="00338D"/>
                  </a:solidFill>
                  <a:effectLst/>
                  <a:latin typeface="Tw Cen MT Condensed" panose="020B0606020104020203" pitchFamily="34" charset="0"/>
                </a:rPr>
              </a:br>
              <a:r>
                <a:rPr kumimoji="0" lang="fr-FR" sz="1800" b="1" i="0" u="none" strike="noStrike" cap="none" normalizeH="0" baseline="0" dirty="0" smtClean="0">
                  <a:ln>
                    <a:noFill/>
                  </a:ln>
                  <a:solidFill>
                    <a:srgbClr val="00338D"/>
                  </a:solidFill>
                  <a:effectLst/>
                  <a:latin typeface="Tw Cen MT Condensed" panose="020B0606020104020203" pitchFamily="34" charset="0"/>
                </a:rPr>
                <a:t>de réunions</a:t>
              </a:r>
            </a:p>
          </p:txBody>
        </p:sp>
      </p:grpSp>
      <p:grpSp>
        <p:nvGrpSpPr>
          <p:cNvPr id="23" name="Groupe 22"/>
          <p:cNvGrpSpPr/>
          <p:nvPr/>
        </p:nvGrpSpPr>
        <p:grpSpPr>
          <a:xfrm>
            <a:off x="3371868" y="4385529"/>
            <a:ext cx="2381250" cy="1920352"/>
            <a:chOff x="6439222" y="1988840"/>
            <a:chExt cx="2381250" cy="1920352"/>
          </a:xfrm>
        </p:grpSpPr>
        <p:grpSp>
          <p:nvGrpSpPr>
            <p:cNvPr id="11" name="Groupe 10"/>
            <p:cNvGrpSpPr/>
            <p:nvPr/>
          </p:nvGrpSpPr>
          <p:grpSpPr>
            <a:xfrm>
              <a:off x="6439222" y="1988840"/>
              <a:ext cx="2381250" cy="1532731"/>
              <a:chOff x="6261695" y="2256309"/>
              <a:chExt cx="2381250" cy="1532731"/>
            </a:xfrm>
          </p:grpSpPr>
          <p:pic>
            <p:nvPicPr>
              <p:cNvPr id="5137" name="Picture 17" descr="F:\Image9.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61695" y="2256309"/>
                <a:ext cx="23812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F:\Image4.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56924" y="2917381"/>
                <a:ext cx="1190792" cy="871659"/>
              </a:xfrm>
              <a:prstGeom prst="rect">
                <a:avLst/>
              </a:prstGeom>
              <a:noFill/>
              <a:extLst>
                <a:ext uri="{909E8E84-426E-40DD-AFC4-6F175D3DCCD1}">
                  <a14:hiddenFill xmlns:a14="http://schemas.microsoft.com/office/drawing/2010/main">
                    <a:solidFill>
                      <a:srgbClr val="FFFFFF"/>
                    </a:solidFill>
                  </a14:hiddenFill>
                </a:ext>
              </a:extLst>
            </p:spPr>
          </p:pic>
        </p:grpSp>
        <p:sp>
          <p:nvSpPr>
            <p:cNvPr id="60" name="Rectangle 59"/>
            <p:cNvSpPr/>
            <p:nvPr/>
          </p:nvSpPr>
          <p:spPr bwMode="auto">
            <a:xfrm>
              <a:off x="6715447" y="3549152"/>
              <a:ext cx="1828800" cy="36004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338D"/>
                  </a:solidFill>
                  <a:effectLst/>
                  <a:latin typeface="Tw Cen MT Condensed" panose="020B0606020104020203" pitchFamily="34" charset="0"/>
                </a:rPr>
                <a:t>La</a:t>
              </a:r>
              <a:r>
                <a:rPr kumimoji="0" lang="fr-FR" sz="1800" b="1" i="0" u="none" strike="noStrike" cap="none" normalizeH="0" dirty="0" smtClean="0">
                  <a:ln>
                    <a:noFill/>
                  </a:ln>
                  <a:solidFill>
                    <a:srgbClr val="00338D"/>
                  </a:solidFill>
                  <a:effectLst/>
                  <a:latin typeface="Tw Cen MT Condensed" panose="020B0606020104020203" pitchFamily="34" charset="0"/>
                </a:rPr>
                <a:t> décoration</a:t>
              </a:r>
              <a:endParaRPr kumimoji="0" lang="fr-FR" sz="1800" b="1" i="0" u="none" strike="noStrike" cap="none" normalizeH="0" baseline="0" dirty="0" smtClean="0">
                <a:ln>
                  <a:noFill/>
                </a:ln>
                <a:solidFill>
                  <a:srgbClr val="00338D"/>
                </a:solidFill>
                <a:effectLst/>
                <a:latin typeface="Tw Cen MT Condensed" panose="020B0606020104020203" pitchFamily="34" charset="0"/>
              </a:endParaRPr>
            </a:p>
          </p:txBody>
        </p:sp>
      </p:grpSp>
      <p:grpSp>
        <p:nvGrpSpPr>
          <p:cNvPr id="34" name="Groupe 33"/>
          <p:cNvGrpSpPr/>
          <p:nvPr/>
        </p:nvGrpSpPr>
        <p:grpSpPr>
          <a:xfrm>
            <a:off x="6345578" y="2032403"/>
            <a:ext cx="1828800" cy="1224285"/>
            <a:chOff x="6715447" y="4580979"/>
            <a:chExt cx="1828800" cy="1224285"/>
          </a:xfrm>
        </p:grpSpPr>
        <p:grpSp>
          <p:nvGrpSpPr>
            <p:cNvPr id="20" name="Groupe 19"/>
            <p:cNvGrpSpPr/>
            <p:nvPr/>
          </p:nvGrpSpPr>
          <p:grpSpPr>
            <a:xfrm>
              <a:off x="6843737" y="4580979"/>
              <a:ext cx="1572220" cy="857250"/>
              <a:chOff x="6737350" y="4148931"/>
              <a:chExt cx="1572220" cy="857250"/>
            </a:xfrm>
          </p:grpSpPr>
          <p:pic>
            <p:nvPicPr>
              <p:cNvPr id="5142" name="Picture 22" descr="F:\Image3.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37350" y="4148931"/>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5143" name="Picture 23" descr="F:\Image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52320" y="4148931"/>
                <a:ext cx="857250" cy="857250"/>
              </a:xfrm>
              <a:prstGeom prst="rect">
                <a:avLst/>
              </a:prstGeom>
              <a:noFill/>
              <a:extLst>
                <a:ext uri="{909E8E84-426E-40DD-AFC4-6F175D3DCCD1}">
                  <a14:hiddenFill xmlns:a14="http://schemas.microsoft.com/office/drawing/2010/main">
                    <a:solidFill>
                      <a:srgbClr val="FFFFFF"/>
                    </a:solidFill>
                  </a14:hiddenFill>
                </a:ext>
              </a:extLst>
            </p:spPr>
          </p:pic>
        </p:grpSp>
        <p:sp>
          <p:nvSpPr>
            <p:cNvPr id="61" name="Rectangle 60"/>
            <p:cNvSpPr/>
            <p:nvPr/>
          </p:nvSpPr>
          <p:spPr bwMode="auto">
            <a:xfrm>
              <a:off x="6715447" y="5445224"/>
              <a:ext cx="1828800" cy="360040"/>
            </a:xfrm>
            <a:prstGeom prst="rect">
              <a:avLst/>
            </a:prstGeom>
            <a:noFill/>
            <a:ln w="12700" cap="flat" cmpd="sng" algn="ctr">
              <a:no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338D"/>
                  </a:solidFill>
                  <a:effectLst/>
                  <a:latin typeface="Tw Cen MT Condensed" panose="020B0606020104020203" pitchFamily="34" charset="0"/>
                </a:rPr>
                <a:t>C</a:t>
              </a:r>
              <a:r>
                <a:rPr kumimoji="0" lang="fr-FR" sz="1800" b="1" i="0" u="none" strike="noStrike" cap="none" normalizeH="0" dirty="0" smtClean="0">
                  <a:ln>
                    <a:noFill/>
                  </a:ln>
                  <a:solidFill>
                    <a:srgbClr val="00338D"/>
                  </a:solidFill>
                  <a:effectLst/>
                  <a:latin typeface="Tw Cen MT Condensed" panose="020B0606020104020203" pitchFamily="34" charset="0"/>
                </a:rPr>
                <a:t>ravate ou foulard</a:t>
              </a:r>
              <a:endParaRPr kumimoji="0" lang="fr-FR" sz="1800" b="1" i="0" u="none" strike="noStrike" cap="none" normalizeH="0" baseline="0" dirty="0" smtClean="0">
                <a:ln>
                  <a:noFill/>
                </a:ln>
                <a:solidFill>
                  <a:srgbClr val="00338D"/>
                </a:solidFill>
                <a:effectLst/>
                <a:latin typeface="Tw Cen MT Condensed" panose="020B0606020104020203" pitchFamily="34" charset="0"/>
              </a:endParaRPr>
            </a:p>
          </p:txBody>
        </p:sp>
      </p:grpSp>
      <p:grpSp>
        <p:nvGrpSpPr>
          <p:cNvPr id="35" name="Groupe 34"/>
          <p:cNvGrpSpPr/>
          <p:nvPr/>
        </p:nvGrpSpPr>
        <p:grpSpPr>
          <a:xfrm>
            <a:off x="6152644" y="3577240"/>
            <a:ext cx="2214668" cy="2728645"/>
            <a:chOff x="6522513" y="2032399"/>
            <a:chExt cx="2214668" cy="2728645"/>
          </a:xfrm>
        </p:grpSpPr>
        <p:pic>
          <p:nvPicPr>
            <p:cNvPr id="22" name="Imag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22513" y="2032399"/>
              <a:ext cx="2214668" cy="2096552"/>
            </a:xfrm>
            <a:prstGeom prst="rect">
              <a:avLst/>
            </a:prstGeom>
          </p:spPr>
        </p:pic>
        <p:sp>
          <p:nvSpPr>
            <p:cNvPr id="69" name="Rectangle 68"/>
            <p:cNvSpPr/>
            <p:nvPr/>
          </p:nvSpPr>
          <p:spPr bwMode="auto">
            <a:xfrm>
              <a:off x="6706207" y="4125112"/>
              <a:ext cx="1828800" cy="635932"/>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338D"/>
                  </a:solidFill>
                  <a:effectLst/>
                  <a:latin typeface="Tw Cen MT Condensed" panose="020B0606020104020203" pitchFamily="34" charset="0"/>
                </a:rPr>
                <a:t>Sans oublier …</a:t>
              </a:r>
            </a:p>
            <a:p>
              <a:pPr marL="0" marR="0" indent="0" algn="ctr" defTabSz="914400" rtl="0" eaLnBrk="1" fontAlgn="base" latinLnBrk="0" hangingPunct="1">
                <a:lnSpc>
                  <a:spcPct val="100000"/>
                </a:lnSpc>
                <a:spcBef>
                  <a:spcPct val="0"/>
                </a:spcBef>
                <a:spcAft>
                  <a:spcPct val="0"/>
                </a:spcAft>
                <a:buClrTx/>
                <a:buSzTx/>
                <a:buFontTx/>
                <a:buNone/>
                <a:tabLst/>
              </a:pPr>
              <a:r>
                <a:rPr lang="fr-FR" b="1" dirty="0" smtClean="0">
                  <a:solidFill>
                    <a:srgbClr val="00338D"/>
                  </a:solidFill>
                  <a:latin typeface="Tw Cen MT Condensed" panose="020B0606020104020203" pitchFamily="34" charset="0"/>
                </a:rPr>
                <a:t>… </a:t>
              </a:r>
              <a:r>
                <a:rPr kumimoji="0" lang="fr-FR" sz="1800" b="1" i="0" u="none" strike="noStrike" cap="none" normalizeH="0" baseline="0" dirty="0" smtClean="0">
                  <a:ln>
                    <a:noFill/>
                  </a:ln>
                  <a:solidFill>
                    <a:srgbClr val="00338D"/>
                  </a:solidFill>
                  <a:effectLst/>
                  <a:latin typeface="Tw Cen MT Condensed" panose="020B0606020104020203" pitchFamily="34" charset="0"/>
                </a:rPr>
                <a:t>le symbole Lion</a:t>
              </a:r>
            </a:p>
          </p:txBody>
        </p:sp>
      </p:grpSp>
      <p:pic>
        <p:nvPicPr>
          <p:cNvPr id="102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80243" y="2060848"/>
            <a:ext cx="712298" cy="1198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Bouton d'action : Précédent 30">
            <a:hlinkClick r:id="" action="ppaction://noaction" highlightClick="1"/>
            <a:hlinkHover r:id="rId15" action="ppaction://hlinksldjump"/>
          </p:cNvPr>
          <p:cNvSpPr/>
          <p:nvPr/>
        </p:nvSpPr>
        <p:spPr>
          <a:xfrm>
            <a:off x="8460432" y="6381328"/>
            <a:ext cx="574165" cy="3326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171629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500"/>
                                        <p:tgtEl>
                                          <p:spTgt spid="26"/>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heel(1)">
                                      <p:cBhvr>
                                        <p:cTn id="15" dur="2000"/>
                                        <p:tgtEl>
                                          <p:spTgt spid="34"/>
                                        </p:tgtEl>
                                      </p:cBhvr>
                                    </p:animEffect>
                                  </p:childTnLst>
                                </p:cTn>
                              </p:par>
                            </p:childTnLst>
                          </p:cTn>
                        </p:par>
                        <p:par>
                          <p:cTn id="16" fill="hold">
                            <p:stCondLst>
                              <p:cond delay="4500"/>
                            </p:stCondLst>
                            <p:childTnLst>
                              <p:par>
                                <p:cTn id="17" presetID="21" presetClass="entr" presetSubtype="1"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heel(1)">
                                      <p:cBhvr>
                                        <p:cTn id="19" dur="2000"/>
                                        <p:tgtEl>
                                          <p:spTgt spid="23"/>
                                        </p:tgtEl>
                                      </p:cBhvr>
                                    </p:animEffect>
                                  </p:childTnLst>
                                </p:cTn>
                              </p:par>
                            </p:childTnLst>
                          </p:cTn>
                        </p:par>
                        <p:par>
                          <p:cTn id="20" fill="hold">
                            <p:stCondLst>
                              <p:cond delay="6500"/>
                            </p:stCondLst>
                            <p:childTnLst>
                              <p:par>
                                <p:cTn id="21" presetID="21" presetClass="entr" presetSubtype="1"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heel(1)">
                                      <p:cBhvr>
                                        <p:cTn id="23"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Propriétaire\Mes documents\cliparts\AN1064.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4797152"/>
            <a:ext cx="1059557" cy="1216528"/>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p:cNvSpPr>
            <a:spLocks noGrp="1"/>
          </p:cNvSpPr>
          <p:nvPr>
            <p:ph type="dt" sz="half" idx="10"/>
          </p:nvPr>
        </p:nvSpPr>
        <p:spPr/>
        <p:txBody>
          <a:bodyPr/>
          <a:lstStyle/>
          <a:p>
            <a:fld id="{356AEC15-F6DD-4EDB-897E-F1CDF1CCBD08}" type="datetime1">
              <a:rPr lang="fr-FR" smtClean="0"/>
              <a:pPr/>
              <a:t>30/03/2020</a:t>
            </a:fld>
            <a:endParaRPr lang="fr-FR"/>
          </a:p>
        </p:txBody>
      </p:sp>
      <p:sp>
        <p:nvSpPr>
          <p:cNvPr id="4" name="Espace réservé du numéro de diapositive 3"/>
          <p:cNvSpPr>
            <a:spLocks noGrp="1"/>
          </p:cNvSpPr>
          <p:nvPr>
            <p:ph type="sldNum" sz="quarter" idx="12"/>
          </p:nvPr>
        </p:nvSpPr>
        <p:spPr/>
        <p:txBody>
          <a:bodyPr/>
          <a:lstStyle/>
          <a:p>
            <a:fld id="{74E2F7BF-BCBC-4BAB-99EE-C4EFACBC9625}" type="slidenum">
              <a:rPr lang="fr-FR" smtClean="0"/>
              <a:pPr/>
              <a:t>15</a:t>
            </a:fld>
            <a:endParaRPr lang="fr-FR"/>
          </a:p>
        </p:txBody>
      </p:sp>
      <p:sp>
        <p:nvSpPr>
          <p:cNvPr id="6" name="Parchemin horizontal 5"/>
          <p:cNvSpPr/>
          <p:nvPr/>
        </p:nvSpPr>
        <p:spPr>
          <a:xfrm>
            <a:off x="1259632" y="2166144"/>
            <a:ext cx="6650458" cy="2376264"/>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rgbClr val="00338D"/>
                </a:solidFill>
                <a:latin typeface="+mj-lt"/>
                <a:ea typeface="+mj-ea"/>
                <a:cs typeface="+mj-cs"/>
              </a:rPr>
              <a:t>Les </a:t>
            </a:r>
            <a:r>
              <a:rPr lang="fr-FR" sz="4400" b="1" dirty="0" smtClean="0">
                <a:solidFill>
                  <a:srgbClr val="00338D"/>
                </a:solidFill>
                <a:latin typeface="+mj-lt"/>
                <a:ea typeface="+mj-ea"/>
                <a:cs typeface="+mj-cs"/>
              </a:rPr>
              <a:t>règles de préséance</a:t>
            </a:r>
            <a:endParaRPr lang="fr-FR" sz="4400" b="1" dirty="0">
              <a:solidFill>
                <a:srgbClr val="00338D"/>
              </a:solidFill>
              <a:latin typeface="+mj-lt"/>
              <a:ea typeface="+mj-ea"/>
              <a:cs typeface="+mj-cs"/>
            </a:endParaRPr>
          </a:p>
        </p:txBody>
      </p:sp>
    </p:spTree>
    <p:extLst>
      <p:ext uri="{BB962C8B-B14F-4D97-AF65-F5344CB8AC3E}">
        <p14:creationId xmlns:p14="http://schemas.microsoft.com/office/powerpoint/2010/main" val="278430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ZoneTexte 4"/>
          <p:cNvSpPr txBox="1">
            <a:spLocks noChangeArrowheads="1"/>
          </p:cNvSpPr>
          <p:nvPr/>
        </p:nvSpPr>
        <p:spPr bwMode="auto">
          <a:xfrm>
            <a:off x="382340" y="2636912"/>
            <a:ext cx="815010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eaLnBrk="1" hangingPunct="1">
              <a:lnSpc>
                <a:spcPct val="80000"/>
              </a:lnSpc>
              <a:spcBef>
                <a:spcPct val="20000"/>
              </a:spcBef>
              <a:buBlip>
                <a:blip r:embed="rId3"/>
              </a:buBlip>
              <a:defRPr/>
            </a:pPr>
            <a:r>
              <a:rPr lang="fr-FR" sz="3600" b="1" dirty="0">
                <a:solidFill>
                  <a:srgbClr val="000099"/>
                </a:solidFill>
                <a:latin typeface="+mj-lt"/>
              </a:rPr>
              <a:t>Qu’est ce que la Préséance </a:t>
            </a:r>
            <a:r>
              <a:rPr lang="fr-FR" sz="3600" b="1" dirty="0" smtClean="0">
                <a:solidFill>
                  <a:srgbClr val="000099"/>
                </a:solidFill>
                <a:latin typeface="+mj-lt"/>
              </a:rPr>
              <a:t>?</a:t>
            </a:r>
          </a:p>
          <a:p>
            <a:pPr eaLnBrk="1" hangingPunct="1">
              <a:lnSpc>
                <a:spcPct val="80000"/>
              </a:lnSpc>
              <a:spcBef>
                <a:spcPct val="20000"/>
              </a:spcBef>
              <a:defRPr/>
            </a:pPr>
            <a:endParaRPr lang="fr-FR" sz="1100" b="1" dirty="0">
              <a:solidFill>
                <a:srgbClr val="000099"/>
              </a:solidFill>
              <a:latin typeface="+mj-lt"/>
            </a:endParaRPr>
          </a:p>
          <a:p>
            <a:pPr algn="just" eaLnBrk="1" hangingPunct="1">
              <a:lnSpc>
                <a:spcPct val="80000"/>
              </a:lnSpc>
              <a:spcBef>
                <a:spcPct val="20000"/>
              </a:spcBef>
              <a:defRPr/>
            </a:pPr>
            <a:r>
              <a:rPr lang="fr-FR" sz="2800" b="1" dirty="0" smtClean="0">
                <a:solidFill>
                  <a:srgbClr val="00338D"/>
                </a:solidFill>
                <a:latin typeface="+mj-lt"/>
              </a:rPr>
              <a:t>Droit</a:t>
            </a:r>
            <a:r>
              <a:rPr lang="fr-FR" sz="2800" b="1" dirty="0">
                <a:solidFill>
                  <a:srgbClr val="00338D"/>
                </a:solidFill>
                <a:latin typeface="+mj-lt"/>
              </a:rPr>
              <a:t>, consacré par l’usage à une fonction ou </a:t>
            </a:r>
            <a:r>
              <a:rPr lang="fr-FR" sz="2800" b="1" dirty="0" smtClean="0">
                <a:solidFill>
                  <a:srgbClr val="00338D"/>
                </a:solidFill>
                <a:latin typeface="+mj-lt"/>
              </a:rPr>
              <a:t>un </a:t>
            </a:r>
            <a:r>
              <a:rPr lang="fr-FR" sz="2800" b="1" dirty="0">
                <a:solidFill>
                  <a:srgbClr val="00338D"/>
                </a:solidFill>
                <a:latin typeface="+mj-lt"/>
              </a:rPr>
              <a:t>titre, </a:t>
            </a:r>
            <a:r>
              <a:rPr lang="fr-FR" sz="2800" b="1" dirty="0" smtClean="0">
                <a:solidFill>
                  <a:srgbClr val="00338D"/>
                </a:solidFill>
                <a:latin typeface="+mj-lt"/>
              </a:rPr>
              <a:t>d’occuper une </a:t>
            </a:r>
            <a:r>
              <a:rPr lang="fr-FR" sz="2800" b="1" dirty="0">
                <a:solidFill>
                  <a:srgbClr val="00338D"/>
                </a:solidFill>
                <a:latin typeface="+mj-lt"/>
              </a:rPr>
              <a:t>position au dessus </a:t>
            </a:r>
            <a:r>
              <a:rPr lang="fr-FR" sz="2800" b="1" dirty="0" smtClean="0">
                <a:solidFill>
                  <a:srgbClr val="00338D"/>
                </a:solidFill>
                <a:latin typeface="+mj-lt"/>
              </a:rPr>
              <a:t>de </a:t>
            </a:r>
            <a:r>
              <a:rPr lang="fr-FR" sz="2800" b="1" dirty="0">
                <a:solidFill>
                  <a:srgbClr val="00338D"/>
                </a:solidFill>
                <a:latin typeface="+mj-lt"/>
              </a:rPr>
              <a:t>quelqu’un ou de le </a:t>
            </a:r>
            <a:r>
              <a:rPr lang="fr-FR" sz="2800" b="1" dirty="0" smtClean="0">
                <a:solidFill>
                  <a:srgbClr val="00338D"/>
                </a:solidFill>
                <a:latin typeface="+mj-lt"/>
              </a:rPr>
              <a:t>précéder </a:t>
            </a:r>
            <a:r>
              <a:rPr lang="fr-FR" sz="2800" b="1" dirty="0">
                <a:solidFill>
                  <a:srgbClr val="00338D"/>
                </a:solidFill>
                <a:latin typeface="+mj-lt"/>
              </a:rPr>
              <a:t>dans une hiérarchie protocolaire. Ordre de préséance; admettre la préséance; tenir à la </a:t>
            </a:r>
            <a:r>
              <a:rPr lang="fr-FR" sz="2800" b="1" dirty="0" smtClean="0">
                <a:solidFill>
                  <a:srgbClr val="00338D"/>
                </a:solidFill>
                <a:latin typeface="+mj-lt"/>
              </a:rPr>
              <a:t>préséance.</a:t>
            </a:r>
            <a:endParaRPr lang="fr-FR" sz="2800" b="1" dirty="0">
              <a:solidFill>
                <a:srgbClr val="000099"/>
              </a:solidFill>
              <a:latin typeface="+mj-lt"/>
            </a:endParaRPr>
          </a:p>
        </p:txBody>
      </p:sp>
      <p:sp>
        <p:nvSpPr>
          <p:cNvPr id="2" name="Espace réservé de la date 1"/>
          <p:cNvSpPr>
            <a:spLocks noGrp="1"/>
          </p:cNvSpPr>
          <p:nvPr>
            <p:ph type="dt" sz="half" idx="10"/>
          </p:nvPr>
        </p:nvSpPr>
        <p:spPr/>
        <p:txBody>
          <a:bodyPr/>
          <a:lstStyle/>
          <a:p>
            <a:pPr>
              <a:defRPr/>
            </a:pPr>
            <a:fld id="{82E19401-4A7B-4C4E-9854-690FD8317AC0}" type="datetime1">
              <a:rPr lang="fr-FR" smtClean="0"/>
              <a:pPr>
                <a:defRPr/>
              </a:pPr>
              <a:t>30/03/2020</a:t>
            </a:fld>
            <a:endParaRPr lang="fr-FR"/>
          </a:p>
        </p:txBody>
      </p:sp>
      <p:sp>
        <p:nvSpPr>
          <p:cNvPr id="3" name="Espace réservé du numéro de diapositive 2"/>
          <p:cNvSpPr>
            <a:spLocks noGrp="1"/>
          </p:cNvSpPr>
          <p:nvPr>
            <p:ph type="sldNum" sz="quarter" idx="12"/>
          </p:nvPr>
        </p:nvSpPr>
        <p:spPr/>
        <p:txBody>
          <a:bodyPr/>
          <a:lstStyle/>
          <a:p>
            <a:pPr>
              <a:defRPr/>
            </a:pPr>
            <a:fld id="{19DC3718-98C8-4F63-A182-862FC5513CD6}" type="slidenum">
              <a:rPr lang="fr-FR" smtClean="0"/>
              <a:pPr>
                <a:defRPr/>
              </a:pPr>
              <a:t>16</a:t>
            </a:fld>
            <a:endParaRPr lang="fr-FR"/>
          </a:p>
        </p:txBody>
      </p:sp>
      <p:pic>
        <p:nvPicPr>
          <p:cNvPr id="2050" name="Picture 2" descr="http://www.google.fr/url?source=imglanding&amp;ct=img&amp;q=http://educarest.free.fr/multimedia/place.gif&amp;sa=X&amp;ei=NltfVc37FMrzUsLkgfgN&amp;ved=0CAkQ8wc4HA&amp;usg=AFQjCNGaMiqB5SihJ54NS2KRuDvALqkL9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836712"/>
            <a:ext cx="5963468" cy="15796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4833059"/>
            <a:ext cx="2091680" cy="1980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7072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54276">
                                            <p:txEl>
                                              <p:pRg st="0" end="0"/>
                                            </p:txEl>
                                          </p:spTgt>
                                        </p:tgtEl>
                                        <p:attrNameLst>
                                          <p:attrName>style.visibility</p:attrName>
                                        </p:attrNameLst>
                                      </p:cBhvr>
                                      <p:to>
                                        <p:strVal val="visible"/>
                                      </p:to>
                                    </p:set>
                                    <p:animEffect transition="in" filter="fade">
                                      <p:cBhvr>
                                        <p:cTn id="10" dur="1000"/>
                                        <p:tgtEl>
                                          <p:spTgt spid="54276">
                                            <p:txEl>
                                              <p:pRg st="0" end="0"/>
                                            </p:txEl>
                                          </p:spTgt>
                                        </p:tgtEl>
                                      </p:cBhvr>
                                    </p:animEffect>
                                    <p:anim calcmode="lin" valueType="num">
                                      <p:cBhvr>
                                        <p:cTn id="11" dur="1000" fill="hold"/>
                                        <p:tgtEl>
                                          <p:spTgt spid="5427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4276">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6" presetClass="entr" presetSubtype="21" fill="hold" nodeType="afterEffect">
                                  <p:stCondLst>
                                    <p:cond delay="0"/>
                                  </p:stCondLst>
                                  <p:childTnLst>
                                    <p:set>
                                      <p:cBhvr>
                                        <p:cTn id="15" dur="1" fill="hold">
                                          <p:stCondLst>
                                            <p:cond delay="0"/>
                                          </p:stCondLst>
                                        </p:cTn>
                                        <p:tgtEl>
                                          <p:spTgt spid="54276">
                                            <p:txEl>
                                              <p:pRg st="2" end="2"/>
                                            </p:txEl>
                                          </p:spTgt>
                                        </p:tgtEl>
                                        <p:attrNameLst>
                                          <p:attrName>style.visibility</p:attrName>
                                        </p:attrNameLst>
                                      </p:cBhvr>
                                      <p:to>
                                        <p:strVal val="visible"/>
                                      </p:to>
                                    </p:set>
                                    <p:animEffect transition="in" filter="barn(inVertical)">
                                      <p:cBhvr>
                                        <p:cTn id="16" dur="500"/>
                                        <p:tgtEl>
                                          <p:spTgt spid="542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715" y="1826618"/>
            <a:ext cx="8340717" cy="4050654"/>
          </a:xfrm>
        </p:spPr>
        <p:txBody>
          <a:bodyPr>
            <a:normAutofit/>
          </a:bodyPr>
          <a:lstStyle/>
          <a:p>
            <a:pPr marL="444500" indent="-444500">
              <a:buBlip>
                <a:blip r:embed="rId3"/>
              </a:buBlip>
            </a:pPr>
            <a:r>
              <a:rPr lang="fr-FR" altLang="fr-FR" sz="3600" b="1" dirty="0">
                <a:latin typeface="+mj-lt"/>
                <a:cs typeface="Arial" panose="020B0604020202020204" pitchFamily="34" charset="0"/>
              </a:rPr>
              <a:t>La place du Président</a:t>
            </a:r>
            <a:endParaRPr lang="fr-FR" altLang="fr-FR" sz="3600" b="1" dirty="0" smtClean="0">
              <a:solidFill>
                <a:srgbClr val="00338D"/>
              </a:solidFill>
              <a:latin typeface="+mj-lt"/>
              <a:cs typeface="Arial" panose="020B0604020202020204" pitchFamily="34" charset="0"/>
            </a:endParaRPr>
          </a:p>
          <a:p>
            <a:pPr marL="723900">
              <a:buBlip>
                <a:blip r:embed="rId4"/>
              </a:buBlip>
            </a:pPr>
            <a:r>
              <a:rPr lang="fr-FR" altLang="fr-FR" sz="2800" b="1" dirty="0" smtClean="0">
                <a:solidFill>
                  <a:srgbClr val="00338D"/>
                </a:solidFill>
                <a:latin typeface="+mj-lt"/>
                <a:cs typeface="Arial" panose="020B0604020202020204" pitchFamily="34" charset="0"/>
              </a:rPr>
              <a:t>Le Président  qui reçoit est toujours le Président de la réunion</a:t>
            </a:r>
          </a:p>
          <a:p>
            <a:pPr marL="723900">
              <a:buBlip>
                <a:blip r:embed="rId4"/>
              </a:buBlip>
            </a:pPr>
            <a:r>
              <a:rPr lang="fr-FR" altLang="fr-FR" sz="2800" b="1" dirty="0" smtClean="0">
                <a:solidFill>
                  <a:srgbClr val="00338D"/>
                </a:solidFill>
                <a:latin typeface="+mj-lt"/>
                <a:cs typeface="Arial" panose="020B0604020202020204" pitchFamily="34" charset="0"/>
              </a:rPr>
              <a:t>Sa place est au centre de l’estrade ou de la table</a:t>
            </a:r>
          </a:p>
          <a:p>
            <a:pPr marL="723900">
              <a:buBlip>
                <a:blip r:embed="rId4"/>
              </a:buBlip>
            </a:pPr>
            <a:r>
              <a:rPr lang="fr-FR" altLang="fr-FR" sz="2800" b="1" dirty="0" smtClean="0">
                <a:solidFill>
                  <a:srgbClr val="00338D"/>
                </a:solidFill>
                <a:latin typeface="+mj-lt"/>
                <a:cs typeface="Arial" panose="020B0604020202020204" pitchFamily="34" charset="0"/>
              </a:rPr>
              <a:t>A sa droite l’invité d’honneur</a:t>
            </a:r>
          </a:p>
          <a:p>
            <a:pPr marL="723900">
              <a:buBlip>
                <a:blip r:embed="rId4"/>
              </a:buBlip>
            </a:pPr>
            <a:r>
              <a:rPr lang="fr-FR" altLang="fr-FR" sz="2800" b="1" dirty="0" smtClean="0">
                <a:solidFill>
                  <a:srgbClr val="00338D"/>
                </a:solidFill>
                <a:latin typeface="+mj-lt"/>
                <a:cs typeface="Arial" panose="020B0604020202020204" pitchFamily="34" charset="0"/>
              </a:rPr>
              <a:t>A titre exceptionnel il peut attribuer la place centrale à une personnalité afin de la mettre en valeur</a:t>
            </a:r>
            <a:endParaRPr lang="fr-FR" dirty="0">
              <a:solidFill>
                <a:srgbClr val="00338D"/>
              </a:solidFill>
            </a:endParaRPr>
          </a:p>
        </p:txBody>
      </p:sp>
      <p:sp>
        <p:nvSpPr>
          <p:cNvPr id="2" name="Espace réservé de la date 1"/>
          <p:cNvSpPr>
            <a:spLocks noGrp="1"/>
          </p:cNvSpPr>
          <p:nvPr>
            <p:ph type="dt" sz="half" idx="10"/>
          </p:nvPr>
        </p:nvSpPr>
        <p:spPr/>
        <p:txBody>
          <a:bodyPr/>
          <a:lstStyle/>
          <a:p>
            <a:fld id="{0709A922-1BF0-45EE-B8D6-EA431B70D77D}" type="datetime1">
              <a:rPr lang="fr-FR" smtClean="0"/>
              <a:pPr/>
              <a:t>30/03/2020</a:t>
            </a:fld>
            <a:endParaRPr lang="fr-FR"/>
          </a:p>
        </p:txBody>
      </p:sp>
      <p:sp>
        <p:nvSpPr>
          <p:cNvPr id="4" name="Espace réservé du numéro de diapositive 3"/>
          <p:cNvSpPr>
            <a:spLocks noGrp="1"/>
          </p:cNvSpPr>
          <p:nvPr>
            <p:ph type="sldNum" sz="quarter" idx="12"/>
          </p:nvPr>
        </p:nvSpPr>
        <p:spPr/>
        <p:txBody>
          <a:bodyPr/>
          <a:lstStyle/>
          <a:p>
            <a:fld id="{74E2F7BF-BCBC-4BAB-99EE-C4EFACBC9625}" type="slidenum">
              <a:rPr lang="fr-FR" smtClean="0"/>
              <a:pPr/>
              <a:t>17</a:t>
            </a:fld>
            <a:endParaRPr lang="fr-FR"/>
          </a:p>
        </p:txBody>
      </p:sp>
      <p:sp>
        <p:nvSpPr>
          <p:cNvPr id="6" name="Rectangle 5"/>
          <p:cNvSpPr/>
          <p:nvPr/>
        </p:nvSpPr>
        <p:spPr>
          <a:xfrm>
            <a:off x="1043608" y="836712"/>
            <a:ext cx="5208478" cy="707886"/>
          </a:xfrm>
          <a:prstGeom prst="rect">
            <a:avLst/>
          </a:prstGeom>
        </p:spPr>
        <p:txBody>
          <a:bodyPr wrap="none">
            <a:spAutoFit/>
          </a:bodyPr>
          <a:lstStyle/>
          <a:p>
            <a:pPr algn="ctr" eaLnBrk="1" hangingPunct="1">
              <a:defRPr/>
            </a:pPr>
            <a:r>
              <a:rPr lang="fr-FR" sz="4000" b="1" dirty="0">
                <a:solidFill>
                  <a:srgbClr val="003399"/>
                </a:solidFill>
                <a:latin typeface="+mj-lt"/>
                <a:ea typeface="+mj-ea"/>
                <a:cs typeface="Arial" panose="020B0604020202020204" pitchFamily="34" charset="0"/>
              </a:rPr>
              <a:t>Les règles de préséance</a:t>
            </a: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7686" y="887370"/>
            <a:ext cx="2408568" cy="1461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265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611560" y="908720"/>
            <a:ext cx="8001000" cy="504056"/>
          </a:xfrm>
        </p:spPr>
        <p:txBody>
          <a:bodyPr>
            <a:noAutofit/>
          </a:bodyPr>
          <a:lstStyle/>
          <a:p>
            <a:pPr algn="ctr">
              <a:defRPr/>
            </a:pPr>
            <a:r>
              <a:rPr lang="fr-FR" altLang="fr-FR" sz="3600" b="1" dirty="0" smtClean="0">
                <a:solidFill>
                  <a:srgbClr val="003399"/>
                </a:solidFill>
                <a:effectLst/>
                <a:cs typeface="Arial" panose="020B0604020202020204" pitchFamily="34" charset="0"/>
              </a:rPr>
              <a:t>Préséance du Lions Clubs International</a:t>
            </a:r>
          </a:p>
        </p:txBody>
      </p:sp>
      <p:sp>
        <p:nvSpPr>
          <p:cNvPr id="57347" name="Espace réservé du contenu 2"/>
          <p:cNvSpPr>
            <a:spLocks noGrp="1"/>
          </p:cNvSpPr>
          <p:nvPr>
            <p:ph idx="1"/>
          </p:nvPr>
        </p:nvSpPr>
        <p:spPr>
          <a:xfrm>
            <a:off x="726234" y="1700808"/>
            <a:ext cx="8001000" cy="4658272"/>
          </a:xfrm>
        </p:spPr>
        <p:txBody>
          <a:bodyPr>
            <a:noAutofit/>
          </a:bodyPr>
          <a:lstStyle/>
          <a:p>
            <a:r>
              <a:rPr lang="fr-FR" altLang="fr-FR" sz="2800" dirty="0" smtClean="0">
                <a:latin typeface="+mj-lt"/>
                <a:cs typeface="Arial" panose="020B0604020202020204" pitchFamily="34" charset="0"/>
              </a:rPr>
              <a:t>  1. Président International</a:t>
            </a:r>
          </a:p>
          <a:p>
            <a:r>
              <a:rPr lang="fr-FR" altLang="fr-FR" sz="2800" dirty="0" smtClean="0">
                <a:latin typeface="+mj-lt"/>
                <a:cs typeface="Arial" panose="020B0604020202020204" pitchFamily="34" charset="0"/>
              </a:rPr>
              <a:t>  2. Immédiat </a:t>
            </a:r>
            <a:r>
              <a:rPr lang="fr-FR" altLang="fr-FR" sz="2800" dirty="0" err="1" smtClean="0">
                <a:latin typeface="+mj-lt"/>
                <a:cs typeface="Arial" panose="020B0604020202020204" pitchFamily="34" charset="0"/>
              </a:rPr>
              <a:t>past</a:t>
            </a:r>
            <a:r>
              <a:rPr lang="fr-FR" altLang="fr-FR" sz="2800" dirty="0" smtClean="0">
                <a:latin typeface="+mj-lt"/>
                <a:cs typeface="Arial" panose="020B0604020202020204" pitchFamily="34" charset="0"/>
              </a:rPr>
              <a:t> Président International</a:t>
            </a:r>
          </a:p>
          <a:p>
            <a:r>
              <a:rPr lang="fr-FR" altLang="fr-FR" sz="2800" dirty="0" smtClean="0">
                <a:latin typeface="+mj-lt"/>
                <a:cs typeface="Arial" panose="020B0604020202020204" pitchFamily="34" charset="0"/>
              </a:rPr>
              <a:t>  3. Vice Présidents Internationaux</a:t>
            </a:r>
          </a:p>
          <a:p>
            <a:r>
              <a:rPr lang="fr-FR" altLang="fr-FR" sz="2800" dirty="0" smtClean="0">
                <a:latin typeface="+mj-lt"/>
                <a:cs typeface="Arial" panose="020B0604020202020204" pitchFamily="34" charset="0"/>
              </a:rPr>
              <a:t>  4. </a:t>
            </a:r>
            <a:r>
              <a:rPr lang="fr-FR" altLang="fr-FR" sz="2800" dirty="0" err="1">
                <a:cs typeface="Arial" panose="020B0604020202020204" pitchFamily="34" charset="0"/>
              </a:rPr>
              <a:t>Past</a:t>
            </a:r>
            <a:r>
              <a:rPr lang="fr-FR" altLang="fr-FR" sz="2800" dirty="0">
                <a:cs typeface="Arial" panose="020B0604020202020204" pitchFamily="34" charset="0"/>
              </a:rPr>
              <a:t> Présidents Internationaux</a:t>
            </a:r>
            <a:endParaRPr lang="fr-FR" altLang="fr-FR" sz="2800" dirty="0" smtClean="0">
              <a:latin typeface="+mj-lt"/>
              <a:cs typeface="Arial" panose="020B0604020202020204" pitchFamily="34" charset="0"/>
            </a:endParaRPr>
          </a:p>
          <a:p>
            <a:r>
              <a:rPr lang="fr-FR" altLang="fr-FR" sz="2800" dirty="0" smtClean="0">
                <a:latin typeface="+mj-lt"/>
                <a:cs typeface="Arial" panose="020B0604020202020204" pitchFamily="34" charset="0"/>
              </a:rPr>
              <a:t>  5</a:t>
            </a:r>
            <a:r>
              <a:rPr lang="fr-FR" altLang="fr-FR" sz="2800" dirty="0">
                <a:latin typeface="+mj-lt"/>
                <a:cs typeface="Arial" panose="020B0604020202020204" pitchFamily="34" charset="0"/>
              </a:rPr>
              <a:t>. Directeurs Internationaux</a:t>
            </a:r>
          </a:p>
          <a:p>
            <a:r>
              <a:rPr lang="fr-FR" altLang="fr-FR" sz="2800" dirty="0" smtClean="0">
                <a:latin typeface="+mj-lt"/>
                <a:cs typeface="Arial" panose="020B0604020202020204" pitchFamily="34" charset="0"/>
              </a:rPr>
              <a:t>  6. </a:t>
            </a:r>
            <a:r>
              <a:rPr lang="fr-FR" altLang="fr-FR" sz="2800" dirty="0" err="1" smtClean="0">
                <a:latin typeface="+mj-lt"/>
                <a:cs typeface="Arial" panose="020B0604020202020204" pitchFamily="34" charset="0"/>
              </a:rPr>
              <a:t>Past</a:t>
            </a:r>
            <a:r>
              <a:rPr lang="fr-FR" altLang="fr-FR" sz="2800" dirty="0" smtClean="0">
                <a:latin typeface="+mj-lt"/>
                <a:cs typeface="Arial" panose="020B0604020202020204" pitchFamily="34" charset="0"/>
              </a:rPr>
              <a:t> Directeurs Internationaux</a:t>
            </a:r>
          </a:p>
          <a:p>
            <a:r>
              <a:rPr lang="fr-FR" altLang="fr-FR" sz="2800" dirty="0" smtClean="0">
                <a:latin typeface="+mj-lt"/>
                <a:cs typeface="Arial" panose="020B0604020202020204" pitchFamily="34" charset="0"/>
              </a:rPr>
              <a:t>  7. </a:t>
            </a:r>
            <a:r>
              <a:rPr lang="fr-FR" altLang="fr-FR" sz="2800" b="1" dirty="0" smtClean="0">
                <a:latin typeface="+mj-lt"/>
                <a:cs typeface="Arial" panose="020B0604020202020204" pitchFamily="34" charset="0"/>
              </a:rPr>
              <a:t>Président du conseil des Gouverneurs</a:t>
            </a:r>
          </a:p>
          <a:p>
            <a:r>
              <a:rPr lang="fr-FR" altLang="fr-FR" sz="2800" dirty="0" smtClean="0">
                <a:latin typeface="+mj-lt"/>
                <a:cs typeface="Arial" panose="020B0604020202020204" pitchFamily="34" charset="0"/>
              </a:rPr>
              <a:t>  8. </a:t>
            </a:r>
            <a:r>
              <a:rPr lang="fr-FR" altLang="fr-FR" sz="2800" b="1" dirty="0" smtClean="0">
                <a:latin typeface="+mj-lt"/>
                <a:cs typeface="Arial" panose="020B0604020202020204" pitchFamily="34" charset="0"/>
              </a:rPr>
              <a:t>Gouverneurs de district</a:t>
            </a:r>
          </a:p>
          <a:p>
            <a:r>
              <a:rPr lang="fr-FR" altLang="fr-FR" sz="2800" dirty="0" smtClean="0">
                <a:latin typeface="+mj-lt"/>
                <a:cs typeface="Arial" panose="020B0604020202020204" pitchFamily="34" charset="0"/>
              </a:rPr>
              <a:t>  9. Administrateur exécutif du LCI</a:t>
            </a:r>
          </a:p>
        </p:txBody>
      </p:sp>
      <p:pic>
        <p:nvPicPr>
          <p:cNvPr id="12290" name="Picture 2" descr="C:\Documents and Settings\Propriétaire\Mes documents\cliparts\G041595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109600"/>
            <a:ext cx="986882" cy="1321488"/>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p:cNvSpPr>
            <a:spLocks noGrp="1"/>
          </p:cNvSpPr>
          <p:nvPr>
            <p:ph type="dt" sz="half" idx="10"/>
          </p:nvPr>
        </p:nvSpPr>
        <p:spPr/>
        <p:txBody>
          <a:bodyPr/>
          <a:lstStyle/>
          <a:p>
            <a:fld id="{3C37B3D3-4FE1-468D-924E-3C644EFB4058}" type="datetime1">
              <a:rPr lang="fr-FR" smtClean="0"/>
              <a:pPr/>
              <a:t>30/03/2020</a:t>
            </a:fld>
            <a:endParaRPr lang="fr-FR"/>
          </a:p>
        </p:txBody>
      </p:sp>
      <p:sp>
        <p:nvSpPr>
          <p:cNvPr id="3" name="Espace réservé du numéro de diapositive 2"/>
          <p:cNvSpPr>
            <a:spLocks noGrp="1"/>
          </p:cNvSpPr>
          <p:nvPr>
            <p:ph type="sldNum" sz="quarter" idx="12"/>
          </p:nvPr>
        </p:nvSpPr>
        <p:spPr/>
        <p:txBody>
          <a:bodyPr/>
          <a:lstStyle/>
          <a:p>
            <a:fld id="{74E2F7BF-BCBC-4BAB-99EE-C4EFACBC9625}" type="slidenum">
              <a:rPr lang="fr-FR" smtClean="0"/>
              <a:pPr/>
              <a:t>18</a:t>
            </a:fld>
            <a:endParaRPr lang="fr-FR"/>
          </a:p>
        </p:txBody>
      </p:sp>
    </p:spTree>
    <p:extLst>
      <p:ext uri="{BB962C8B-B14F-4D97-AF65-F5344CB8AC3E}">
        <p14:creationId xmlns:p14="http://schemas.microsoft.com/office/powerpoint/2010/main" val="1353311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609600" y="1057275"/>
            <a:ext cx="8001000" cy="427038"/>
          </a:xfrm>
        </p:spPr>
        <p:txBody>
          <a:bodyPr>
            <a:noAutofit/>
          </a:bodyPr>
          <a:lstStyle/>
          <a:p>
            <a:pPr>
              <a:defRPr/>
            </a:pPr>
            <a:r>
              <a:rPr lang="fr-FR" altLang="fr-FR" sz="3600" dirty="0">
                <a:solidFill>
                  <a:srgbClr val="003399"/>
                </a:solidFill>
                <a:effectLst/>
                <a:cs typeface="Arial" panose="020B0604020202020204" pitchFamily="34" charset="0"/>
              </a:rPr>
              <a:t>Préséance du Lions Clubs International</a:t>
            </a:r>
          </a:p>
        </p:txBody>
      </p:sp>
      <p:sp>
        <p:nvSpPr>
          <p:cNvPr id="58371" name="Espace réservé du contenu 2"/>
          <p:cNvSpPr>
            <a:spLocks noGrp="1"/>
          </p:cNvSpPr>
          <p:nvPr>
            <p:ph idx="1"/>
          </p:nvPr>
        </p:nvSpPr>
        <p:spPr>
          <a:xfrm>
            <a:off x="611560" y="1772816"/>
            <a:ext cx="8001000" cy="4321175"/>
          </a:xfrm>
        </p:spPr>
        <p:txBody>
          <a:bodyPr>
            <a:noAutofit/>
          </a:bodyPr>
          <a:lstStyle/>
          <a:p>
            <a:r>
              <a:rPr lang="fr-FR" altLang="fr-FR" sz="2400" dirty="0" smtClean="0">
                <a:solidFill>
                  <a:srgbClr val="00338D"/>
                </a:solidFill>
                <a:latin typeface="+mj-lt"/>
                <a:cs typeface="Arial" panose="020B0604020202020204" pitchFamily="34" charset="0"/>
              </a:rPr>
              <a:t>10.Secrétaire du LCI</a:t>
            </a:r>
          </a:p>
          <a:p>
            <a:r>
              <a:rPr lang="fr-FR" altLang="fr-FR" sz="2400" dirty="0" smtClean="0">
                <a:solidFill>
                  <a:srgbClr val="00338D"/>
                </a:solidFill>
                <a:latin typeface="+mj-lt"/>
                <a:cs typeface="Arial" panose="020B0604020202020204" pitchFamily="34" charset="0"/>
              </a:rPr>
              <a:t>11. Trésorier du LCI</a:t>
            </a:r>
          </a:p>
          <a:p>
            <a:r>
              <a:rPr lang="fr-FR" altLang="fr-FR" sz="2400" dirty="0" smtClean="0">
                <a:solidFill>
                  <a:srgbClr val="00338D"/>
                </a:solidFill>
                <a:latin typeface="+mj-lt"/>
                <a:cs typeface="Arial" panose="020B0604020202020204" pitchFamily="34" charset="0"/>
              </a:rPr>
              <a:t>12. </a:t>
            </a:r>
            <a:r>
              <a:rPr lang="fr-FR" altLang="fr-FR" sz="2400" b="1" dirty="0" err="1" smtClean="0">
                <a:solidFill>
                  <a:srgbClr val="00338D"/>
                </a:solidFill>
                <a:latin typeface="+mj-lt"/>
                <a:cs typeface="Arial" panose="020B0604020202020204" pitchFamily="34" charset="0"/>
              </a:rPr>
              <a:t>Past</a:t>
            </a:r>
            <a:r>
              <a:rPr lang="fr-FR" altLang="fr-FR" sz="2400" b="1" dirty="0" smtClean="0">
                <a:solidFill>
                  <a:srgbClr val="00338D"/>
                </a:solidFill>
                <a:latin typeface="+mj-lt"/>
                <a:cs typeface="Arial" panose="020B0604020202020204" pitchFamily="34" charset="0"/>
              </a:rPr>
              <a:t> Présidents du conseil des gouverneurs</a:t>
            </a:r>
          </a:p>
          <a:p>
            <a:r>
              <a:rPr lang="fr-FR" altLang="fr-FR" sz="2400" dirty="0" smtClean="0">
                <a:solidFill>
                  <a:srgbClr val="00338D"/>
                </a:solidFill>
                <a:latin typeface="+mj-lt"/>
                <a:cs typeface="Arial" panose="020B0604020202020204" pitchFamily="34" charset="0"/>
              </a:rPr>
              <a:t>13</a:t>
            </a:r>
            <a:r>
              <a:rPr lang="fr-FR" altLang="fr-FR" sz="2400" b="1" dirty="0" smtClean="0">
                <a:solidFill>
                  <a:srgbClr val="00338D"/>
                </a:solidFill>
                <a:latin typeface="+mj-lt"/>
                <a:cs typeface="Arial" panose="020B0604020202020204" pitchFamily="34" charset="0"/>
              </a:rPr>
              <a:t>. Immédiat </a:t>
            </a:r>
            <a:r>
              <a:rPr lang="fr-FR" altLang="fr-FR" sz="2400" b="1" dirty="0" err="1" smtClean="0">
                <a:solidFill>
                  <a:srgbClr val="00338D"/>
                </a:solidFill>
                <a:latin typeface="+mj-lt"/>
                <a:cs typeface="Arial" panose="020B0604020202020204" pitchFamily="34" charset="0"/>
              </a:rPr>
              <a:t>past</a:t>
            </a:r>
            <a:r>
              <a:rPr lang="fr-FR" altLang="fr-FR" sz="2400" b="1" dirty="0" smtClean="0">
                <a:solidFill>
                  <a:srgbClr val="00338D"/>
                </a:solidFill>
                <a:latin typeface="+mj-lt"/>
                <a:cs typeface="Arial" panose="020B0604020202020204" pitchFamily="34" charset="0"/>
              </a:rPr>
              <a:t> Gouverneur de district</a:t>
            </a:r>
          </a:p>
          <a:p>
            <a:r>
              <a:rPr lang="fr-FR" altLang="fr-FR" sz="2400" b="1" dirty="0" smtClean="0">
                <a:solidFill>
                  <a:srgbClr val="00338D"/>
                </a:solidFill>
                <a:latin typeface="+mj-lt"/>
                <a:cs typeface="Arial" panose="020B0604020202020204" pitchFamily="34" charset="0"/>
              </a:rPr>
              <a:t>14. Vice Gouverneurs de district (élus, 1 </a:t>
            </a:r>
            <a:r>
              <a:rPr lang="fr-FR" altLang="fr-FR" sz="2400" b="1" baseline="30000" dirty="0" smtClean="0">
                <a:solidFill>
                  <a:srgbClr val="00338D"/>
                </a:solidFill>
                <a:latin typeface="+mj-lt"/>
                <a:cs typeface="Arial" panose="020B0604020202020204" pitchFamily="34" charset="0"/>
              </a:rPr>
              <a:t>er</a:t>
            </a:r>
            <a:r>
              <a:rPr lang="fr-FR" altLang="fr-FR" sz="2400" b="1" dirty="0" smtClean="0">
                <a:solidFill>
                  <a:srgbClr val="00338D"/>
                </a:solidFill>
                <a:latin typeface="+mj-lt"/>
                <a:cs typeface="Arial" panose="020B0604020202020204" pitchFamily="34" charset="0"/>
              </a:rPr>
              <a:t> et 2 </a:t>
            </a:r>
            <a:r>
              <a:rPr lang="fr-FR" altLang="fr-FR" sz="2400" b="1" baseline="30000" dirty="0" err="1" smtClean="0">
                <a:solidFill>
                  <a:srgbClr val="00338D"/>
                </a:solidFill>
                <a:latin typeface="+mj-lt"/>
                <a:cs typeface="Arial" panose="020B0604020202020204" pitchFamily="34" charset="0"/>
              </a:rPr>
              <a:t>eme</a:t>
            </a:r>
            <a:r>
              <a:rPr lang="fr-FR" altLang="fr-FR" sz="2400" b="1" dirty="0" smtClean="0">
                <a:solidFill>
                  <a:srgbClr val="00338D"/>
                </a:solidFill>
                <a:latin typeface="+mj-lt"/>
                <a:cs typeface="Arial" panose="020B0604020202020204" pitchFamily="34" charset="0"/>
              </a:rPr>
              <a:t>)</a:t>
            </a:r>
          </a:p>
          <a:p>
            <a:r>
              <a:rPr lang="fr-FR" altLang="fr-FR" sz="2400" b="1" dirty="0" smtClean="0">
                <a:solidFill>
                  <a:srgbClr val="00338D"/>
                </a:solidFill>
                <a:latin typeface="+mj-lt"/>
                <a:cs typeface="Arial" panose="020B0604020202020204" pitchFamily="34" charset="0"/>
              </a:rPr>
              <a:t>15. </a:t>
            </a:r>
            <a:r>
              <a:rPr lang="fr-FR" altLang="fr-FR" sz="2400" b="1" dirty="0" err="1" smtClean="0">
                <a:solidFill>
                  <a:srgbClr val="00338D"/>
                </a:solidFill>
                <a:latin typeface="+mj-lt"/>
                <a:cs typeface="Arial" panose="020B0604020202020204" pitchFamily="34" charset="0"/>
              </a:rPr>
              <a:t>Past</a:t>
            </a:r>
            <a:r>
              <a:rPr lang="fr-FR" altLang="fr-FR" sz="2400" b="1" dirty="0" smtClean="0">
                <a:solidFill>
                  <a:srgbClr val="00338D"/>
                </a:solidFill>
                <a:latin typeface="+mj-lt"/>
                <a:cs typeface="Arial" panose="020B0604020202020204" pitchFamily="34" charset="0"/>
              </a:rPr>
              <a:t> Gouverneurs de district</a:t>
            </a:r>
          </a:p>
          <a:p>
            <a:r>
              <a:rPr lang="fr-FR" altLang="fr-FR" sz="2400" dirty="0" smtClean="0">
                <a:solidFill>
                  <a:srgbClr val="00338D"/>
                </a:solidFill>
                <a:latin typeface="+mj-lt"/>
                <a:cs typeface="Arial" panose="020B0604020202020204" pitchFamily="34" charset="0"/>
              </a:rPr>
              <a:t>16. Secrétaire du DM</a:t>
            </a:r>
          </a:p>
          <a:p>
            <a:r>
              <a:rPr lang="fr-FR" altLang="fr-FR" sz="2400" dirty="0" smtClean="0">
                <a:solidFill>
                  <a:srgbClr val="00338D"/>
                </a:solidFill>
                <a:latin typeface="+mj-lt"/>
                <a:cs typeface="Arial" panose="020B0604020202020204" pitchFamily="34" charset="0"/>
              </a:rPr>
              <a:t>17. Trésorier du DM</a:t>
            </a:r>
          </a:p>
          <a:p>
            <a:r>
              <a:rPr lang="fr-FR" altLang="fr-FR" sz="2400" b="1" dirty="0" smtClean="0">
                <a:solidFill>
                  <a:srgbClr val="00338D"/>
                </a:solidFill>
                <a:latin typeface="+mj-lt"/>
                <a:cs typeface="Arial" panose="020B0604020202020204" pitchFamily="34" charset="0"/>
              </a:rPr>
              <a:t>18. Secrétaire du district</a:t>
            </a:r>
          </a:p>
          <a:p>
            <a:r>
              <a:rPr lang="fr-FR" altLang="fr-FR" sz="2400" b="1" dirty="0" smtClean="0">
                <a:solidFill>
                  <a:srgbClr val="00338D"/>
                </a:solidFill>
                <a:latin typeface="+mj-lt"/>
                <a:cs typeface="Arial" panose="020B0604020202020204" pitchFamily="34" charset="0"/>
              </a:rPr>
              <a:t>19. Trésorier du district</a:t>
            </a:r>
          </a:p>
        </p:txBody>
      </p:sp>
      <p:pic>
        <p:nvPicPr>
          <p:cNvPr id="13314" name="Picture 2" descr="C:\Documents and Settings\Propriétaire\Mes documents\cliparts\G060226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581128"/>
            <a:ext cx="1034257" cy="1547019"/>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p:cNvSpPr>
            <a:spLocks noGrp="1"/>
          </p:cNvSpPr>
          <p:nvPr>
            <p:ph type="dt" sz="half" idx="10"/>
          </p:nvPr>
        </p:nvSpPr>
        <p:spPr/>
        <p:txBody>
          <a:bodyPr/>
          <a:lstStyle/>
          <a:p>
            <a:fld id="{7374C859-EE7F-43A3-82E8-FAB1B9620CF7}" type="datetime1">
              <a:rPr lang="fr-FR" smtClean="0"/>
              <a:pPr/>
              <a:t>30/03/2020</a:t>
            </a:fld>
            <a:endParaRPr lang="fr-FR"/>
          </a:p>
        </p:txBody>
      </p:sp>
      <p:sp>
        <p:nvSpPr>
          <p:cNvPr id="3" name="Espace réservé du numéro de diapositive 2"/>
          <p:cNvSpPr>
            <a:spLocks noGrp="1"/>
          </p:cNvSpPr>
          <p:nvPr>
            <p:ph type="sldNum" sz="quarter" idx="12"/>
          </p:nvPr>
        </p:nvSpPr>
        <p:spPr/>
        <p:txBody>
          <a:bodyPr/>
          <a:lstStyle/>
          <a:p>
            <a:fld id="{74E2F7BF-BCBC-4BAB-99EE-C4EFACBC9625}" type="slidenum">
              <a:rPr lang="fr-FR" smtClean="0"/>
              <a:pPr/>
              <a:t>19</a:t>
            </a:fld>
            <a:endParaRPr lang="fr-FR"/>
          </a:p>
        </p:txBody>
      </p:sp>
    </p:spTree>
    <p:extLst>
      <p:ext uri="{BB962C8B-B14F-4D97-AF65-F5344CB8AC3E}">
        <p14:creationId xmlns:p14="http://schemas.microsoft.com/office/powerpoint/2010/main" val="563953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870992"/>
            <a:ext cx="8686800" cy="685800"/>
          </a:xfrm>
        </p:spPr>
        <p:txBody>
          <a:bodyPr/>
          <a:lstStyle/>
          <a:p>
            <a:pPr marL="571500" indent="-571500">
              <a:buBlip>
                <a:blip r:embed="rId3"/>
              </a:buBlip>
            </a:pPr>
            <a:r>
              <a:rPr lang="fr-FR" b="1" dirty="0" smtClean="0">
                <a:effectLst/>
              </a:rPr>
              <a:t>Les objectifs de la Séance</a:t>
            </a:r>
            <a:endParaRPr lang="fr-FR" b="1" dirty="0">
              <a:effectLst/>
            </a:endParaRPr>
          </a:p>
        </p:txBody>
      </p:sp>
      <p:sp>
        <p:nvSpPr>
          <p:cNvPr id="3" name="Espace réservé du contenu 2"/>
          <p:cNvSpPr>
            <a:spLocks noGrp="1"/>
          </p:cNvSpPr>
          <p:nvPr>
            <p:ph idx="1"/>
          </p:nvPr>
        </p:nvSpPr>
        <p:spPr>
          <a:xfrm>
            <a:off x="565222" y="1700808"/>
            <a:ext cx="8591872" cy="4680520"/>
          </a:xfrm>
        </p:spPr>
        <p:txBody>
          <a:bodyPr>
            <a:noAutofit/>
          </a:bodyPr>
          <a:lstStyle/>
          <a:p>
            <a:pPr marL="531813">
              <a:buClr>
                <a:srgbClr val="00338D"/>
              </a:buClr>
              <a:buFont typeface="Wingdings 2" panose="05020102010507070707" pitchFamily="18" charset="2"/>
              <a:buChar char="A"/>
            </a:pPr>
            <a:r>
              <a:rPr lang="fr-FR" b="1" dirty="0" smtClean="0">
                <a:hlinkClick r:id="rId4" action="ppaction://hlinksldjump"/>
              </a:rPr>
              <a:t>Définition et fondamentaux</a:t>
            </a:r>
            <a:endParaRPr lang="fr-FR" b="1" dirty="0"/>
          </a:p>
          <a:p>
            <a:pPr marL="531813">
              <a:buClr>
                <a:srgbClr val="00338D"/>
              </a:buClr>
              <a:buFont typeface="Wingdings 2" panose="05020102010507070707" pitchFamily="18" charset="2"/>
              <a:buChar char="A"/>
            </a:pPr>
            <a:r>
              <a:rPr lang="fr-FR" b="1" dirty="0">
                <a:hlinkClick r:id="rId5" action="ppaction://hlinksldjump"/>
              </a:rPr>
              <a:t>Rôle et Tâches du Chef du </a:t>
            </a:r>
            <a:r>
              <a:rPr lang="fr-FR" b="1" dirty="0" smtClean="0">
                <a:hlinkClick r:id="rId5" action="ppaction://hlinksldjump"/>
              </a:rPr>
              <a:t>Protocole </a:t>
            </a:r>
            <a:endParaRPr lang="fr-FR" b="1" dirty="0" smtClean="0"/>
          </a:p>
          <a:p>
            <a:pPr marL="531813">
              <a:buClr>
                <a:srgbClr val="00338D"/>
              </a:buClr>
              <a:buFont typeface="Wingdings 2" panose="05020102010507070707" pitchFamily="18" charset="2"/>
              <a:buChar char="A"/>
            </a:pPr>
            <a:r>
              <a:rPr lang="fr-FR" b="1" dirty="0" smtClean="0">
                <a:hlinkClick r:id="rId6" action="ppaction://hlinksldjump"/>
              </a:rPr>
              <a:t>Les </a:t>
            </a:r>
            <a:r>
              <a:rPr lang="fr-FR" b="1" dirty="0">
                <a:hlinkClick r:id="rId6" action="ppaction://hlinksldjump"/>
              </a:rPr>
              <a:t>règles de </a:t>
            </a:r>
            <a:r>
              <a:rPr lang="fr-FR" b="1" dirty="0" smtClean="0">
                <a:hlinkClick r:id="rId6" action="ppaction://hlinksldjump"/>
              </a:rPr>
              <a:t>préséance</a:t>
            </a:r>
            <a:endParaRPr lang="fr-FR" b="1" dirty="0" smtClean="0"/>
          </a:p>
          <a:p>
            <a:pPr marL="531813">
              <a:buClr>
                <a:srgbClr val="00338D"/>
              </a:buClr>
              <a:buFont typeface="Wingdings 2" panose="05020102010507070707" pitchFamily="18" charset="2"/>
              <a:buChar char="A"/>
            </a:pPr>
            <a:r>
              <a:rPr lang="fr-FR" b="1" dirty="0" smtClean="0">
                <a:hlinkClick r:id="rId7" action="ppaction://hlinksldjump"/>
              </a:rPr>
              <a:t>Intronisation d’un nouveau membre</a:t>
            </a:r>
            <a:endParaRPr lang="fr-FR" b="1" dirty="0" smtClean="0"/>
          </a:p>
          <a:p>
            <a:pPr marL="531813">
              <a:buClr>
                <a:srgbClr val="00338D"/>
              </a:buClr>
              <a:buFont typeface="Wingdings 2" panose="05020102010507070707" pitchFamily="18" charset="2"/>
              <a:buChar char="A"/>
            </a:pPr>
            <a:r>
              <a:rPr lang="fr-FR" b="1" dirty="0" smtClean="0">
                <a:hlinkClick r:id="rId8" action="ppaction://hlinksldjump"/>
              </a:rPr>
              <a:t>Passation de Pouvoirs et de Devoirs </a:t>
            </a:r>
            <a:endParaRPr lang="fr-FR" b="1" dirty="0" smtClean="0"/>
          </a:p>
          <a:p>
            <a:pPr marL="531813">
              <a:buClr>
                <a:srgbClr val="00338D"/>
              </a:buClr>
              <a:buFont typeface="Wingdings 2" panose="05020102010507070707" pitchFamily="18" charset="2"/>
              <a:buChar char="A"/>
            </a:pPr>
            <a:r>
              <a:rPr lang="fr-FR" b="1" dirty="0" smtClean="0">
                <a:hlinkClick r:id="rId9" action="ppaction://hlinksldjump"/>
              </a:rPr>
              <a:t>Cérémonie de Remise de Charte</a:t>
            </a:r>
            <a:endParaRPr lang="fr-FR" b="1" dirty="0" smtClean="0"/>
          </a:p>
          <a:p>
            <a:pPr marL="531813">
              <a:buClr>
                <a:srgbClr val="00338D"/>
              </a:buClr>
              <a:buFont typeface="Wingdings 2" panose="05020102010507070707" pitchFamily="18" charset="2"/>
              <a:buChar char="A"/>
            </a:pPr>
            <a:r>
              <a:rPr lang="fr-FR" b="1" dirty="0" smtClean="0">
                <a:hlinkClick r:id="rId10" action="ppaction://hlinksldjump"/>
              </a:rPr>
              <a:t>Cérémonie de Jumelage</a:t>
            </a:r>
            <a:endParaRPr lang="fr-FR" b="1" dirty="0"/>
          </a:p>
          <a:p>
            <a:pPr marL="531813">
              <a:buClr>
                <a:srgbClr val="00338D"/>
              </a:buClr>
              <a:buFont typeface="Wingdings 2" panose="05020102010507070707" pitchFamily="18" charset="2"/>
              <a:buChar char="A"/>
            </a:pPr>
            <a:r>
              <a:rPr lang="fr-FR" b="1" dirty="0" smtClean="0">
                <a:hlinkClick r:id="rId11" action="ppaction://hlinksldjump"/>
              </a:rPr>
              <a:t>Questions/Réponses </a:t>
            </a:r>
            <a:endParaRPr lang="fr-FR" b="1" dirty="0"/>
          </a:p>
        </p:txBody>
      </p:sp>
      <p:sp>
        <p:nvSpPr>
          <p:cNvPr id="4" name="Espace réservé de la date 3"/>
          <p:cNvSpPr>
            <a:spLocks noGrp="1"/>
          </p:cNvSpPr>
          <p:nvPr>
            <p:ph type="dt" sz="half" idx="10"/>
          </p:nvPr>
        </p:nvSpPr>
        <p:spPr/>
        <p:txBody>
          <a:bodyPr/>
          <a:lstStyle/>
          <a:p>
            <a:fld id="{BA33EDE0-6FA7-401C-B54B-44786202BCF0}" type="datetime1">
              <a:rPr lang="fr-FR" smtClean="0"/>
              <a:pPr/>
              <a:t>30/03/2020</a:t>
            </a:fld>
            <a:endParaRPr lang="fr-FR" dirty="0"/>
          </a:p>
        </p:txBody>
      </p:sp>
      <p:sp>
        <p:nvSpPr>
          <p:cNvPr id="6" name="Espace réservé du numéro de diapositive 5"/>
          <p:cNvSpPr>
            <a:spLocks noGrp="1"/>
          </p:cNvSpPr>
          <p:nvPr>
            <p:ph type="sldNum" sz="quarter" idx="12"/>
          </p:nvPr>
        </p:nvSpPr>
        <p:spPr/>
        <p:txBody>
          <a:bodyPr/>
          <a:lstStyle/>
          <a:p>
            <a:fld id="{74E2F7BF-BCBC-4BAB-99EE-C4EFACBC9625}" type="slidenum">
              <a:rPr lang="fr-FR" smtClean="0"/>
              <a:pPr/>
              <a:t>2</a:t>
            </a:fld>
            <a:endParaRPr lang="fr-FR" dirty="0"/>
          </a:p>
        </p:txBody>
      </p:sp>
      <p:pic>
        <p:nvPicPr>
          <p:cNvPr id="2052"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64288" y="5013176"/>
            <a:ext cx="1469371"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10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609600" y="1057275"/>
            <a:ext cx="8001000" cy="427038"/>
          </a:xfrm>
        </p:spPr>
        <p:txBody>
          <a:bodyPr>
            <a:noAutofit/>
          </a:bodyPr>
          <a:lstStyle/>
          <a:p>
            <a:pPr>
              <a:defRPr/>
            </a:pPr>
            <a:r>
              <a:rPr lang="fr-FR" altLang="fr-FR" sz="3600" dirty="0">
                <a:solidFill>
                  <a:srgbClr val="003399"/>
                </a:solidFill>
                <a:effectLst/>
                <a:cs typeface="Arial" panose="020B0604020202020204" pitchFamily="34" charset="0"/>
              </a:rPr>
              <a:t>Préséance du Lions Clubs International</a:t>
            </a:r>
          </a:p>
        </p:txBody>
      </p:sp>
      <p:sp>
        <p:nvSpPr>
          <p:cNvPr id="58371" name="Espace réservé du contenu 2"/>
          <p:cNvSpPr>
            <a:spLocks noGrp="1"/>
          </p:cNvSpPr>
          <p:nvPr>
            <p:ph idx="1"/>
          </p:nvPr>
        </p:nvSpPr>
        <p:spPr>
          <a:xfrm>
            <a:off x="611560" y="1772816"/>
            <a:ext cx="8001000" cy="4321175"/>
          </a:xfrm>
        </p:spPr>
        <p:txBody>
          <a:bodyPr>
            <a:noAutofit/>
          </a:bodyPr>
          <a:lstStyle/>
          <a:p>
            <a:pPr>
              <a:defRPr/>
            </a:pPr>
            <a:r>
              <a:rPr lang="fr-FR" sz="2400" dirty="0" smtClean="0">
                <a:solidFill>
                  <a:srgbClr val="00338D"/>
                </a:solidFill>
                <a:latin typeface="+mj-lt"/>
                <a:cs typeface="Arial" panose="020B0604020202020204" pitchFamily="34" charset="0"/>
              </a:rPr>
              <a:t>20. Chef du Protocole du district</a:t>
            </a:r>
          </a:p>
          <a:p>
            <a:pPr>
              <a:defRPr/>
            </a:pPr>
            <a:r>
              <a:rPr lang="fr-FR" sz="2400" dirty="0" smtClean="0">
                <a:solidFill>
                  <a:srgbClr val="00338D"/>
                </a:solidFill>
                <a:latin typeface="+mj-lt"/>
                <a:cs typeface="Arial" panose="020B0604020202020204" pitchFamily="34" charset="0"/>
              </a:rPr>
              <a:t>21. Président de région</a:t>
            </a:r>
          </a:p>
          <a:p>
            <a:pPr>
              <a:defRPr/>
            </a:pPr>
            <a:r>
              <a:rPr lang="fr-FR" sz="2400" dirty="0" smtClean="0">
                <a:solidFill>
                  <a:srgbClr val="00338D"/>
                </a:solidFill>
                <a:latin typeface="+mj-lt"/>
                <a:cs typeface="Arial" panose="020B0604020202020204" pitchFamily="34" charset="0"/>
              </a:rPr>
              <a:t>22. Président de zone</a:t>
            </a:r>
          </a:p>
          <a:p>
            <a:pPr>
              <a:defRPr/>
            </a:pPr>
            <a:r>
              <a:rPr lang="fr-FR" sz="2400" dirty="0" smtClean="0">
                <a:solidFill>
                  <a:srgbClr val="00338D"/>
                </a:solidFill>
                <a:latin typeface="+mj-lt"/>
                <a:cs typeface="Arial" panose="020B0604020202020204" pitchFamily="34" charset="0"/>
              </a:rPr>
              <a:t>23. Présidents de commission du district</a:t>
            </a:r>
          </a:p>
          <a:p>
            <a:pPr>
              <a:defRPr/>
            </a:pPr>
            <a:r>
              <a:rPr lang="fr-FR" sz="2400" dirty="0" smtClean="0">
                <a:solidFill>
                  <a:srgbClr val="00338D"/>
                </a:solidFill>
                <a:latin typeface="+mj-lt"/>
                <a:cs typeface="Arial" panose="020B0604020202020204" pitchFamily="34" charset="0"/>
              </a:rPr>
              <a:t>24. Présidents de club</a:t>
            </a:r>
          </a:p>
          <a:p>
            <a:pPr>
              <a:defRPr/>
            </a:pPr>
            <a:r>
              <a:rPr lang="fr-FR" sz="2400" dirty="0" smtClean="0">
                <a:solidFill>
                  <a:srgbClr val="00338D"/>
                </a:solidFill>
                <a:latin typeface="+mj-lt"/>
                <a:cs typeface="Arial" panose="020B0604020202020204" pitchFamily="34" charset="0"/>
              </a:rPr>
              <a:t>25. Présidents sortants de club</a:t>
            </a:r>
          </a:p>
          <a:p>
            <a:pPr>
              <a:defRPr/>
            </a:pPr>
            <a:r>
              <a:rPr lang="fr-FR" sz="2400" dirty="0" smtClean="0">
                <a:solidFill>
                  <a:srgbClr val="00338D"/>
                </a:solidFill>
                <a:latin typeface="+mj-lt"/>
                <a:cs typeface="Arial" panose="020B0604020202020204" pitchFamily="34" charset="0"/>
              </a:rPr>
              <a:t>26. Secrétaires de club</a:t>
            </a:r>
          </a:p>
          <a:p>
            <a:pPr>
              <a:defRPr/>
            </a:pPr>
            <a:r>
              <a:rPr lang="fr-FR" sz="2400" dirty="0" smtClean="0">
                <a:solidFill>
                  <a:srgbClr val="00338D"/>
                </a:solidFill>
                <a:latin typeface="+mj-lt"/>
                <a:cs typeface="Arial" panose="020B0604020202020204" pitchFamily="34" charset="0"/>
              </a:rPr>
              <a:t>27. Trésoriers de club</a:t>
            </a:r>
          </a:p>
          <a:p>
            <a:pPr>
              <a:defRPr/>
            </a:pPr>
            <a:r>
              <a:rPr lang="fr-FR" sz="2400" dirty="0" smtClean="0">
                <a:solidFill>
                  <a:srgbClr val="00338D"/>
                </a:solidFill>
                <a:latin typeface="+mj-lt"/>
                <a:cs typeface="Arial" panose="020B0604020202020204" pitchFamily="34" charset="0"/>
              </a:rPr>
              <a:t>28. </a:t>
            </a:r>
            <a:r>
              <a:rPr lang="fr-FR" sz="2400" dirty="0" err="1" smtClean="0">
                <a:solidFill>
                  <a:srgbClr val="00338D"/>
                </a:solidFill>
                <a:latin typeface="+mj-lt"/>
                <a:cs typeface="Arial" panose="020B0604020202020204" pitchFamily="34" charset="0"/>
              </a:rPr>
              <a:t>Past</a:t>
            </a:r>
            <a:r>
              <a:rPr lang="fr-FR" sz="2400" dirty="0" smtClean="0">
                <a:solidFill>
                  <a:srgbClr val="00338D"/>
                </a:solidFill>
                <a:latin typeface="+mj-lt"/>
                <a:cs typeface="Arial" panose="020B0604020202020204" pitchFamily="34" charset="0"/>
              </a:rPr>
              <a:t> Présidents de club</a:t>
            </a:r>
          </a:p>
          <a:p>
            <a:pPr>
              <a:defRPr/>
            </a:pPr>
            <a:r>
              <a:rPr lang="fr-FR" sz="2400" dirty="0" smtClean="0">
                <a:solidFill>
                  <a:srgbClr val="00338D"/>
                </a:solidFill>
                <a:latin typeface="+mj-lt"/>
                <a:cs typeface="Arial" panose="020B0604020202020204" pitchFamily="34" charset="0"/>
              </a:rPr>
              <a:t>29. Chef du protocole du club</a:t>
            </a:r>
          </a:p>
          <a:p>
            <a:endParaRPr lang="fr-FR" altLang="fr-FR" sz="2400" dirty="0" smtClean="0">
              <a:solidFill>
                <a:srgbClr val="00338D"/>
              </a:solidFill>
              <a:latin typeface="+mj-lt"/>
              <a:cs typeface="Arial" panose="020B0604020202020204" pitchFamily="34" charset="0"/>
            </a:endParaRPr>
          </a:p>
        </p:txBody>
      </p:sp>
      <p:pic>
        <p:nvPicPr>
          <p:cNvPr id="13314" name="Picture 2" descr="C:\Documents and Settings\Propriétaire\Mes documents\cliparts\G060226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581128"/>
            <a:ext cx="1034257" cy="1547019"/>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p:cNvSpPr>
            <a:spLocks noGrp="1"/>
          </p:cNvSpPr>
          <p:nvPr>
            <p:ph type="dt" sz="half" idx="10"/>
          </p:nvPr>
        </p:nvSpPr>
        <p:spPr/>
        <p:txBody>
          <a:bodyPr/>
          <a:lstStyle/>
          <a:p>
            <a:fld id="{7E972B1C-EC7F-4FF4-91C5-4A30A3F8579F}" type="datetime1">
              <a:rPr lang="fr-FR" smtClean="0"/>
              <a:pPr/>
              <a:t>30/03/2020</a:t>
            </a:fld>
            <a:endParaRPr lang="fr-FR"/>
          </a:p>
        </p:txBody>
      </p:sp>
      <p:sp>
        <p:nvSpPr>
          <p:cNvPr id="3" name="Espace réservé du numéro de diapositive 2"/>
          <p:cNvSpPr>
            <a:spLocks noGrp="1"/>
          </p:cNvSpPr>
          <p:nvPr>
            <p:ph type="sldNum" sz="quarter" idx="12"/>
          </p:nvPr>
        </p:nvSpPr>
        <p:spPr/>
        <p:txBody>
          <a:bodyPr/>
          <a:lstStyle/>
          <a:p>
            <a:fld id="{74E2F7BF-BCBC-4BAB-99EE-C4EFACBC9625}" type="slidenum">
              <a:rPr lang="fr-FR" smtClean="0"/>
              <a:pPr/>
              <a:t>20</a:t>
            </a:fld>
            <a:endParaRPr lang="fr-FR"/>
          </a:p>
        </p:txBody>
      </p:sp>
    </p:spTree>
    <p:extLst>
      <p:ext uri="{BB962C8B-B14F-4D97-AF65-F5344CB8AC3E}">
        <p14:creationId xmlns:p14="http://schemas.microsoft.com/office/powerpoint/2010/main" val="2993274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609600" y="836712"/>
            <a:ext cx="8001000" cy="427038"/>
          </a:xfrm>
        </p:spPr>
        <p:txBody>
          <a:bodyPr>
            <a:noAutofit/>
          </a:bodyPr>
          <a:lstStyle/>
          <a:p>
            <a:pPr>
              <a:defRPr/>
            </a:pPr>
            <a:r>
              <a:rPr lang="fr-FR" altLang="fr-FR" sz="3600" dirty="0">
                <a:solidFill>
                  <a:srgbClr val="003399"/>
                </a:solidFill>
                <a:effectLst/>
                <a:cs typeface="Arial" panose="020B0604020202020204" pitchFamily="34" charset="0"/>
              </a:rPr>
              <a:t>Ordre de Préséance du LCI</a:t>
            </a:r>
            <a:r>
              <a:rPr lang="fr-FR" altLang="fr-FR" sz="3600" dirty="0">
                <a:solidFill>
                  <a:srgbClr val="003399"/>
                </a:solidFill>
                <a:cs typeface="Arial" panose="020B0604020202020204" pitchFamily="34" charset="0"/>
              </a:rPr>
              <a:t/>
            </a:r>
            <a:br>
              <a:rPr lang="fr-FR" altLang="fr-FR" sz="3600" dirty="0">
                <a:solidFill>
                  <a:srgbClr val="003399"/>
                </a:solidFill>
                <a:cs typeface="Arial" panose="020B0604020202020204" pitchFamily="34" charset="0"/>
              </a:rPr>
            </a:br>
            <a:endParaRPr lang="fr-FR" altLang="fr-FR" sz="3600" dirty="0">
              <a:solidFill>
                <a:srgbClr val="003399"/>
              </a:solidFill>
              <a:effectLst/>
              <a:cs typeface="Arial" panose="020B0604020202020204" pitchFamily="34" charset="0"/>
            </a:endParaRPr>
          </a:p>
        </p:txBody>
      </p:sp>
      <p:sp>
        <p:nvSpPr>
          <p:cNvPr id="58371" name="Espace réservé du contenu 2"/>
          <p:cNvSpPr>
            <a:spLocks noGrp="1"/>
          </p:cNvSpPr>
          <p:nvPr>
            <p:ph idx="1"/>
          </p:nvPr>
        </p:nvSpPr>
        <p:spPr>
          <a:xfrm>
            <a:off x="107503" y="1700113"/>
            <a:ext cx="8895233" cy="4321175"/>
          </a:xfrm>
        </p:spPr>
        <p:txBody>
          <a:bodyPr>
            <a:noAutofit/>
          </a:bodyPr>
          <a:lstStyle/>
          <a:p>
            <a:pPr marL="438150" lvl="2" indent="-355600">
              <a:lnSpc>
                <a:spcPct val="90000"/>
              </a:lnSpc>
              <a:buBlip>
                <a:blip r:embed="rId3"/>
              </a:buBlip>
            </a:pPr>
            <a:r>
              <a:rPr lang="fr-FR" sz="2600" dirty="0">
                <a:latin typeface="Tw Cen MT"/>
                <a:cs typeface="Arial" charset="0"/>
              </a:rPr>
              <a:t>Lorsque plusieurs personne du même rang sont présentes, elles sont </a:t>
            </a:r>
            <a:r>
              <a:rPr lang="fr-FR" sz="2600" dirty="0" smtClean="0">
                <a:latin typeface="Tw Cen MT"/>
                <a:cs typeface="Arial" charset="0"/>
              </a:rPr>
              <a:t>annoncées par ordre alphabétique,</a:t>
            </a:r>
            <a:endParaRPr lang="fr-FR" sz="2600" dirty="0">
              <a:latin typeface="Tw Cen MT"/>
              <a:cs typeface="Arial" charset="0"/>
            </a:endParaRPr>
          </a:p>
          <a:p>
            <a:pPr marL="438150" lvl="2" indent="-355600">
              <a:lnSpc>
                <a:spcPct val="90000"/>
              </a:lnSpc>
              <a:buBlip>
                <a:blip r:embed="rId3"/>
              </a:buBlip>
            </a:pPr>
            <a:endParaRPr lang="fr-FR" sz="2000" dirty="0">
              <a:latin typeface="Tw Cen MT"/>
              <a:cs typeface="Arial" charset="0"/>
            </a:endParaRPr>
          </a:p>
          <a:p>
            <a:pPr marL="438150" lvl="2" indent="-355600">
              <a:lnSpc>
                <a:spcPct val="90000"/>
              </a:lnSpc>
              <a:buBlip>
                <a:blip r:embed="rId3"/>
              </a:buBlip>
            </a:pPr>
            <a:r>
              <a:rPr lang="fr-FR" sz="2600" dirty="0">
                <a:latin typeface="Tw Cen MT"/>
                <a:cs typeface="Arial" charset="0"/>
              </a:rPr>
              <a:t>Lorsque plusieurs officiels du même rang sont  présents,</a:t>
            </a:r>
          </a:p>
          <a:p>
            <a:pPr marL="438150" lvl="2" indent="-355600">
              <a:lnSpc>
                <a:spcPct val="90000"/>
              </a:lnSpc>
              <a:buNone/>
            </a:pPr>
            <a:r>
              <a:rPr lang="fr-FR" sz="2000" dirty="0">
                <a:latin typeface="Tw Cen MT"/>
                <a:cs typeface="Arial" charset="0"/>
              </a:rPr>
              <a:t> </a:t>
            </a:r>
            <a:r>
              <a:rPr lang="fr-FR" sz="2000" dirty="0" smtClean="0">
                <a:latin typeface="Tw Cen MT"/>
                <a:cs typeface="Arial" charset="0"/>
              </a:rPr>
              <a:t>    </a:t>
            </a:r>
            <a:r>
              <a:rPr lang="fr-FR" sz="2600" dirty="0" smtClean="0">
                <a:latin typeface="Tw Cen MT"/>
                <a:cs typeface="Arial" charset="0"/>
              </a:rPr>
              <a:t>la </a:t>
            </a:r>
            <a:r>
              <a:rPr lang="fr-FR" sz="2600" dirty="0">
                <a:latin typeface="Tw Cen MT"/>
                <a:cs typeface="Arial" charset="0"/>
              </a:rPr>
              <a:t>préséance est accordée à celui qui a servi le plus récemment.</a:t>
            </a:r>
          </a:p>
          <a:p>
            <a:pPr marL="438150" lvl="2" indent="-355600">
              <a:lnSpc>
                <a:spcPct val="90000"/>
              </a:lnSpc>
              <a:buBlip>
                <a:blip r:embed="rId3"/>
              </a:buBlip>
            </a:pPr>
            <a:endParaRPr lang="fr-FR" sz="2000" dirty="0">
              <a:latin typeface="Tw Cen MT"/>
              <a:cs typeface="Arial" charset="0"/>
            </a:endParaRPr>
          </a:p>
          <a:p>
            <a:pPr marL="438150" lvl="2" indent="-355600">
              <a:lnSpc>
                <a:spcPct val="90000"/>
              </a:lnSpc>
              <a:buBlip>
                <a:blip r:embed="rId3"/>
              </a:buBlip>
            </a:pPr>
            <a:r>
              <a:rPr lang="fr-FR" sz="2600" dirty="0">
                <a:latin typeface="Tw Cen MT"/>
                <a:cs typeface="Arial" charset="0"/>
              </a:rPr>
              <a:t>En cas d’égalité on utilise l’ordre alphabétique.</a:t>
            </a:r>
            <a:endParaRPr lang="fr-FR" sz="2600" dirty="0">
              <a:latin typeface="Tw Cen MT"/>
            </a:endParaRPr>
          </a:p>
        </p:txBody>
      </p:sp>
      <p:sp>
        <p:nvSpPr>
          <p:cNvPr id="2" name="Espace réservé de la date 1"/>
          <p:cNvSpPr>
            <a:spLocks noGrp="1"/>
          </p:cNvSpPr>
          <p:nvPr>
            <p:ph type="dt" sz="half" idx="10"/>
          </p:nvPr>
        </p:nvSpPr>
        <p:spPr/>
        <p:txBody>
          <a:bodyPr/>
          <a:lstStyle/>
          <a:p>
            <a:fld id="{7E972B1C-EC7F-4FF4-91C5-4A30A3F8579F}" type="datetime1">
              <a:rPr lang="fr-FR" smtClean="0"/>
              <a:pPr/>
              <a:t>30/03/2020</a:t>
            </a:fld>
            <a:endParaRPr lang="fr-FR"/>
          </a:p>
        </p:txBody>
      </p:sp>
      <p:sp>
        <p:nvSpPr>
          <p:cNvPr id="3" name="Espace réservé du numéro de diapositive 2"/>
          <p:cNvSpPr>
            <a:spLocks noGrp="1"/>
          </p:cNvSpPr>
          <p:nvPr>
            <p:ph type="sldNum" sz="quarter" idx="12"/>
          </p:nvPr>
        </p:nvSpPr>
        <p:spPr/>
        <p:txBody>
          <a:bodyPr/>
          <a:lstStyle/>
          <a:p>
            <a:fld id="{74E2F7BF-BCBC-4BAB-99EE-C4EFACBC9625}" type="slidenum">
              <a:rPr lang="fr-FR" smtClean="0"/>
              <a:pPr/>
              <a:t>21</a:t>
            </a:fld>
            <a:endParaRPr lang="fr-F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4437956"/>
            <a:ext cx="1334393" cy="200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93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1000"/>
                                        <p:tgtEl>
                                          <p:spTgt spid="58371">
                                            <p:txEl>
                                              <p:pRg st="0" end="0"/>
                                            </p:txEl>
                                          </p:spTgt>
                                        </p:tgtEl>
                                      </p:cBhvr>
                                    </p:animEffect>
                                    <p:anim calcmode="lin" valueType="num">
                                      <p:cBhvr>
                                        <p:cTn id="8" dur="10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37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8371">
                                            <p:txEl>
                                              <p:pRg st="2" end="2"/>
                                            </p:txEl>
                                          </p:spTgt>
                                        </p:tgtEl>
                                        <p:attrNameLst>
                                          <p:attrName>style.visibility</p:attrName>
                                        </p:attrNameLst>
                                      </p:cBhvr>
                                      <p:to>
                                        <p:strVal val="visible"/>
                                      </p:to>
                                    </p:set>
                                    <p:animEffect transition="in" filter="fade">
                                      <p:cBhvr>
                                        <p:cTn id="13" dur="1000"/>
                                        <p:tgtEl>
                                          <p:spTgt spid="58371">
                                            <p:txEl>
                                              <p:pRg st="2" end="2"/>
                                            </p:txEl>
                                          </p:spTgt>
                                        </p:tgtEl>
                                      </p:cBhvr>
                                    </p:animEffect>
                                    <p:anim calcmode="lin" valueType="num">
                                      <p:cBhvr>
                                        <p:cTn id="14" dur="10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8371">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animEffect transition="in" filter="fade">
                                      <p:cBhvr>
                                        <p:cTn id="19" dur="1000"/>
                                        <p:tgtEl>
                                          <p:spTgt spid="58371">
                                            <p:txEl>
                                              <p:pRg st="3" end="3"/>
                                            </p:txEl>
                                          </p:spTgt>
                                        </p:tgtEl>
                                      </p:cBhvr>
                                    </p:animEffect>
                                    <p:anim calcmode="lin" valueType="num">
                                      <p:cBhvr>
                                        <p:cTn id="20" dur="10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8371">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8371">
                                            <p:txEl>
                                              <p:pRg st="5" end="5"/>
                                            </p:txEl>
                                          </p:spTgt>
                                        </p:tgtEl>
                                        <p:attrNameLst>
                                          <p:attrName>style.visibility</p:attrName>
                                        </p:attrNameLst>
                                      </p:cBhvr>
                                      <p:to>
                                        <p:strVal val="visible"/>
                                      </p:to>
                                    </p:set>
                                    <p:animEffect transition="in" filter="fade">
                                      <p:cBhvr>
                                        <p:cTn id="25" dur="1000"/>
                                        <p:tgtEl>
                                          <p:spTgt spid="58371">
                                            <p:txEl>
                                              <p:pRg st="5" end="5"/>
                                            </p:txEl>
                                          </p:spTgt>
                                        </p:tgtEl>
                                      </p:cBhvr>
                                    </p:animEffect>
                                    <p:anim calcmode="lin" valueType="num">
                                      <p:cBhvr>
                                        <p:cTn id="26" dur="10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583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609600" y="980728"/>
            <a:ext cx="8001000" cy="427038"/>
          </a:xfrm>
        </p:spPr>
        <p:txBody>
          <a:bodyPr>
            <a:noAutofit/>
          </a:bodyPr>
          <a:lstStyle/>
          <a:p>
            <a:pPr>
              <a:defRPr/>
            </a:pPr>
            <a:r>
              <a:rPr lang="fr-FR" altLang="fr-FR" sz="3600" dirty="0">
                <a:solidFill>
                  <a:srgbClr val="003399"/>
                </a:solidFill>
                <a:effectLst/>
                <a:cs typeface="Arial" panose="020B0604020202020204" pitchFamily="34" charset="0"/>
              </a:rPr>
              <a:t>Préséance de l’état français</a:t>
            </a:r>
          </a:p>
        </p:txBody>
      </p:sp>
      <p:sp>
        <p:nvSpPr>
          <p:cNvPr id="61443" name="Espace réservé du contenu 2"/>
          <p:cNvSpPr>
            <a:spLocks noGrp="1"/>
          </p:cNvSpPr>
          <p:nvPr>
            <p:ph idx="1"/>
          </p:nvPr>
        </p:nvSpPr>
        <p:spPr>
          <a:xfrm>
            <a:off x="395536" y="1988840"/>
            <a:ext cx="8229600" cy="3672408"/>
          </a:xfrm>
        </p:spPr>
        <p:txBody>
          <a:bodyPr/>
          <a:lstStyle/>
          <a:p>
            <a:r>
              <a:rPr lang="fr-FR" altLang="fr-FR" sz="2400" dirty="0" smtClean="0">
                <a:solidFill>
                  <a:srgbClr val="00338D"/>
                </a:solidFill>
                <a:latin typeface="Arial" panose="020B0604020202020204" pitchFamily="34" charset="0"/>
                <a:cs typeface="Arial" panose="020B0604020202020204" pitchFamily="34" charset="0"/>
              </a:rPr>
              <a:t> 1. Le Préfet, représentant de l’état</a:t>
            </a:r>
          </a:p>
          <a:p>
            <a:r>
              <a:rPr lang="fr-FR" altLang="fr-FR" sz="2400" dirty="0" smtClean="0">
                <a:solidFill>
                  <a:srgbClr val="00338D"/>
                </a:solidFill>
                <a:latin typeface="Arial" panose="020B0604020202020204" pitchFamily="34" charset="0"/>
                <a:cs typeface="Arial" panose="020B0604020202020204" pitchFamily="34" charset="0"/>
              </a:rPr>
              <a:t> 2. Le ou les députés</a:t>
            </a:r>
          </a:p>
          <a:p>
            <a:r>
              <a:rPr lang="fr-FR" altLang="fr-FR" sz="2400" dirty="0" smtClean="0">
                <a:solidFill>
                  <a:srgbClr val="00338D"/>
                </a:solidFill>
                <a:latin typeface="Arial" panose="020B0604020202020204" pitchFamily="34" charset="0"/>
                <a:cs typeface="Arial" panose="020B0604020202020204" pitchFamily="34" charset="0"/>
              </a:rPr>
              <a:t> 3. Le ou les sénateurs</a:t>
            </a:r>
          </a:p>
          <a:p>
            <a:r>
              <a:rPr lang="fr-FR" altLang="fr-FR" sz="2400" dirty="0" smtClean="0">
                <a:solidFill>
                  <a:srgbClr val="00338D"/>
                </a:solidFill>
                <a:latin typeface="Arial" panose="020B0604020202020204" pitchFamily="34" charset="0"/>
                <a:cs typeface="Arial" panose="020B0604020202020204" pitchFamily="34" charset="0"/>
              </a:rPr>
              <a:t> 4. Le président du conseil régional</a:t>
            </a:r>
          </a:p>
          <a:p>
            <a:r>
              <a:rPr lang="fr-FR" altLang="fr-FR" sz="2400" dirty="0" smtClean="0">
                <a:solidFill>
                  <a:srgbClr val="00338D"/>
                </a:solidFill>
                <a:latin typeface="Arial" panose="020B0604020202020204" pitchFamily="34" charset="0"/>
                <a:cs typeface="Arial" panose="020B0604020202020204" pitchFamily="34" charset="0"/>
              </a:rPr>
              <a:t> 5. Le président du conseil départemental</a:t>
            </a:r>
          </a:p>
          <a:p>
            <a:r>
              <a:rPr lang="fr-FR" altLang="fr-FR" sz="2400" dirty="0" smtClean="0">
                <a:solidFill>
                  <a:srgbClr val="00338D"/>
                </a:solidFill>
                <a:latin typeface="Arial" panose="020B0604020202020204" pitchFamily="34" charset="0"/>
                <a:cs typeface="Arial" panose="020B0604020202020204" pitchFamily="34" charset="0"/>
              </a:rPr>
              <a:t> 6. Le maire de la commune dans laquelle se déroule la</a:t>
            </a:r>
          </a:p>
          <a:p>
            <a:pPr marL="0" indent="0">
              <a:buNone/>
            </a:pPr>
            <a:r>
              <a:rPr lang="fr-FR" altLang="fr-FR" sz="2400" dirty="0">
                <a:latin typeface="Arial" panose="020B0604020202020204" pitchFamily="34" charset="0"/>
                <a:cs typeface="Arial" panose="020B0604020202020204" pitchFamily="34" charset="0"/>
              </a:rPr>
              <a:t> </a:t>
            </a:r>
            <a:r>
              <a:rPr lang="fr-FR" altLang="fr-FR" sz="2400" dirty="0" smtClean="0">
                <a:latin typeface="Arial" panose="020B0604020202020204" pitchFamily="34" charset="0"/>
                <a:cs typeface="Arial" panose="020B0604020202020204" pitchFamily="34" charset="0"/>
              </a:rPr>
              <a:t>        </a:t>
            </a:r>
            <a:r>
              <a:rPr lang="fr-FR" altLang="fr-FR" sz="2400" dirty="0" smtClean="0">
                <a:solidFill>
                  <a:srgbClr val="00338D"/>
                </a:solidFill>
                <a:latin typeface="Arial" panose="020B0604020202020204" pitchFamily="34" charset="0"/>
                <a:cs typeface="Arial" panose="020B0604020202020204" pitchFamily="34" charset="0"/>
              </a:rPr>
              <a:t>cérémonie</a:t>
            </a:r>
          </a:p>
          <a:p>
            <a:r>
              <a:rPr lang="fr-FR" altLang="fr-FR" sz="2400" dirty="0" smtClean="0">
                <a:solidFill>
                  <a:srgbClr val="00338D"/>
                </a:solidFill>
                <a:latin typeface="Arial" panose="020B0604020202020204" pitchFamily="34" charset="0"/>
                <a:cs typeface="Arial" panose="020B0604020202020204" pitchFamily="34" charset="0"/>
              </a:rPr>
              <a:t> 7. Le ou les représentants du parlement européen</a:t>
            </a:r>
          </a:p>
        </p:txBody>
      </p:sp>
      <p:pic>
        <p:nvPicPr>
          <p:cNvPr id="14341" name="Picture 5" descr="C:\Documents and Settings\Propriétaire\Local Settings\Temporary Internet Files\Content.IE5\AMHZEM6D\Drapeau-Franc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6021288"/>
            <a:ext cx="971600" cy="583106"/>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p:cNvSpPr>
            <a:spLocks noGrp="1"/>
          </p:cNvSpPr>
          <p:nvPr>
            <p:ph type="dt" sz="half" idx="10"/>
          </p:nvPr>
        </p:nvSpPr>
        <p:spPr/>
        <p:txBody>
          <a:bodyPr/>
          <a:lstStyle/>
          <a:p>
            <a:fld id="{7C90D9C8-7089-44DA-8528-6354273F05C1}" type="datetime1">
              <a:rPr lang="fr-FR" smtClean="0"/>
              <a:pPr/>
              <a:t>30/03/2020</a:t>
            </a:fld>
            <a:endParaRPr lang="fr-FR"/>
          </a:p>
        </p:txBody>
      </p:sp>
      <p:sp>
        <p:nvSpPr>
          <p:cNvPr id="3" name="Espace réservé du numéro de diapositive 2"/>
          <p:cNvSpPr>
            <a:spLocks noGrp="1"/>
          </p:cNvSpPr>
          <p:nvPr>
            <p:ph type="sldNum" sz="quarter" idx="12"/>
          </p:nvPr>
        </p:nvSpPr>
        <p:spPr/>
        <p:txBody>
          <a:bodyPr/>
          <a:lstStyle/>
          <a:p>
            <a:fld id="{74E2F7BF-BCBC-4BAB-99EE-C4EFACBC9625}" type="slidenum">
              <a:rPr lang="fr-FR" smtClean="0"/>
              <a:pPr/>
              <a:t>22</a:t>
            </a:fld>
            <a:endParaRPr lang="fr-FR"/>
          </a:p>
        </p:txBody>
      </p:sp>
    </p:spTree>
    <p:extLst>
      <p:ext uri="{BB962C8B-B14F-4D97-AF65-F5344CB8AC3E}">
        <p14:creationId xmlns:p14="http://schemas.microsoft.com/office/powerpoint/2010/main" val="4204423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611560" y="836712"/>
            <a:ext cx="8001000" cy="427038"/>
          </a:xfrm>
        </p:spPr>
        <p:txBody>
          <a:bodyPr>
            <a:noAutofit/>
          </a:bodyPr>
          <a:lstStyle/>
          <a:p>
            <a:pPr>
              <a:defRPr/>
            </a:pPr>
            <a:r>
              <a:rPr lang="fr-FR" altLang="fr-FR" sz="3600" dirty="0">
                <a:solidFill>
                  <a:srgbClr val="003399"/>
                </a:solidFill>
                <a:effectLst/>
                <a:cs typeface="Arial" panose="020B0604020202020204" pitchFamily="34" charset="0"/>
              </a:rPr>
              <a:t>Préséance de l’état français</a:t>
            </a:r>
          </a:p>
        </p:txBody>
      </p:sp>
      <p:sp>
        <p:nvSpPr>
          <p:cNvPr id="62467" name="Espace réservé du contenu 2"/>
          <p:cNvSpPr>
            <a:spLocks noGrp="1"/>
          </p:cNvSpPr>
          <p:nvPr>
            <p:ph idx="1"/>
          </p:nvPr>
        </p:nvSpPr>
        <p:spPr>
          <a:xfrm>
            <a:off x="611188" y="1556891"/>
            <a:ext cx="8001000" cy="4320381"/>
          </a:xfrm>
        </p:spPr>
        <p:txBody>
          <a:bodyPr>
            <a:noAutofit/>
          </a:bodyPr>
          <a:lstStyle/>
          <a:p>
            <a:r>
              <a:rPr lang="fr-FR" altLang="fr-FR" sz="2300" dirty="0" smtClean="0">
                <a:solidFill>
                  <a:srgbClr val="00338D"/>
                </a:solidFill>
                <a:latin typeface="+mj-lt"/>
                <a:cs typeface="Arial" panose="020B0604020202020204" pitchFamily="34" charset="0"/>
              </a:rPr>
              <a:t>8</a:t>
            </a:r>
            <a:r>
              <a:rPr lang="fr-FR" altLang="fr-FR" sz="2300" dirty="0">
                <a:solidFill>
                  <a:srgbClr val="00338D"/>
                </a:solidFill>
                <a:latin typeface="+mj-lt"/>
                <a:cs typeface="Arial" panose="020B0604020202020204" pitchFamily="34" charset="0"/>
              </a:rPr>
              <a:t>. Le ou les commandant(s) de la région militaire (terre, mer</a:t>
            </a:r>
            <a:r>
              <a:rPr lang="fr-FR" altLang="fr-FR" sz="2300" dirty="0" smtClean="0">
                <a:solidFill>
                  <a:srgbClr val="00338D"/>
                </a:solidFill>
                <a:latin typeface="+mj-lt"/>
                <a:cs typeface="Arial" panose="020B0604020202020204" pitchFamily="34" charset="0"/>
              </a:rPr>
              <a:t>,</a:t>
            </a:r>
          </a:p>
          <a:p>
            <a:pPr marL="0" indent="0">
              <a:buNone/>
            </a:pPr>
            <a:r>
              <a:rPr lang="fr-FR" altLang="fr-FR" sz="2300" dirty="0">
                <a:latin typeface="+mj-lt"/>
                <a:cs typeface="Arial" panose="020B0604020202020204" pitchFamily="34" charset="0"/>
              </a:rPr>
              <a:t> </a:t>
            </a:r>
            <a:r>
              <a:rPr lang="fr-FR" altLang="fr-FR" sz="2300" dirty="0" smtClean="0">
                <a:latin typeface="+mj-lt"/>
                <a:cs typeface="Arial" panose="020B0604020202020204" pitchFamily="34" charset="0"/>
              </a:rPr>
              <a:t>       </a:t>
            </a:r>
            <a:r>
              <a:rPr lang="fr-FR" altLang="fr-FR" sz="2300" dirty="0" smtClean="0">
                <a:solidFill>
                  <a:srgbClr val="00338D"/>
                </a:solidFill>
                <a:latin typeface="+mj-lt"/>
                <a:cs typeface="Arial" panose="020B0604020202020204" pitchFamily="34" charset="0"/>
              </a:rPr>
              <a:t>air</a:t>
            </a:r>
            <a:r>
              <a:rPr lang="fr-FR" altLang="fr-FR" sz="2300" dirty="0">
                <a:solidFill>
                  <a:srgbClr val="00338D"/>
                </a:solidFill>
                <a:latin typeface="+mj-lt"/>
                <a:cs typeface="Arial" panose="020B0604020202020204" pitchFamily="34" charset="0"/>
              </a:rPr>
              <a:t>, gendarmerie</a:t>
            </a:r>
            <a:r>
              <a:rPr lang="fr-FR" altLang="fr-FR" sz="2300" dirty="0" smtClean="0">
                <a:solidFill>
                  <a:srgbClr val="00338D"/>
                </a:solidFill>
                <a:latin typeface="+mj-lt"/>
                <a:cs typeface="Arial" panose="020B0604020202020204" pitchFamily="34" charset="0"/>
              </a:rPr>
              <a:t>)</a:t>
            </a:r>
          </a:p>
          <a:p>
            <a:r>
              <a:rPr lang="fr-FR" altLang="fr-FR" sz="2300" dirty="0" smtClean="0">
                <a:solidFill>
                  <a:srgbClr val="00338D"/>
                </a:solidFill>
                <a:latin typeface="+mj-lt"/>
                <a:cs typeface="Arial" panose="020B0604020202020204" pitchFamily="34" charset="0"/>
              </a:rPr>
              <a:t> 9. Le ou les dignitaires de la Légion d’honneur, de l’ordre</a:t>
            </a:r>
          </a:p>
          <a:p>
            <a:pPr marL="0" indent="0">
              <a:buNone/>
            </a:pPr>
            <a:r>
              <a:rPr lang="fr-FR" altLang="fr-FR" sz="2300" dirty="0">
                <a:latin typeface="+mj-lt"/>
                <a:cs typeface="Arial" panose="020B0604020202020204" pitchFamily="34" charset="0"/>
              </a:rPr>
              <a:t> </a:t>
            </a:r>
            <a:r>
              <a:rPr lang="fr-FR" altLang="fr-FR" sz="2300" dirty="0" smtClean="0">
                <a:latin typeface="+mj-lt"/>
                <a:cs typeface="Arial" panose="020B0604020202020204" pitchFamily="34" charset="0"/>
              </a:rPr>
              <a:t>        </a:t>
            </a:r>
            <a:r>
              <a:rPr lang="fr-FR" altLang="fr-FR" sz="2300" dirty="0" smtClean="0">
                <a:solidFill>
                  <a:srgbClr val="00338D"/>
                </a:solidFill>
                <a:latin typeface="+mj-lt"/>
                <a:cs typeface="Arial" panose="020B0604020202020204" pitchFamily="34" charset="0"/>
              </a:rPr>
              <a:t>national du Mérite</a:t>
            </a:r>
          </a:p>
          <a:p>
            <a:r>
              <a:rPr lang="fr-FR" altLang="fr-FR" sz="2300" dirty="0" smtClean="0">
                <a:solidFill>
                  <a:srgbClr val="00338D"/>
                </a:solidFill>
                <a:latin typeface="+mj-lt"/>
                <a:cs typeface="Arial" panose="020B0604020202020204" pitchFamily="34" charset="0"/>
              </a:rPr>
              <a:t>10. Le président du comité économique et social</a:t>
            </a:r>
          </a:p>
          <a:p>
            <a:r>
              <a:rPr lang="fr-FR" altLang="fr-FR" sz="2300" dirty="0" smtClean="0">
                <a:solidFill>
                  <a:srgbClr val="00338D"/>
                </a:solidFill>
                <a:latin typeface="+mj-lt"/>
                <a:cs typeface="Arial" panose="020B0604020202020204" pitchFamily="34" charset="0"/>
              </a:rPr>
              <a:t>11. Le président de la cour administrative d’appel</a:t>
            </a:r>
          </a:p>
          <a:p>
            <a:r>
              <a:rPr lang="fr-FR" altLang="fr-FR" sz="2300" dirty="0" smtClean="0">
                <a:solidFill>
                  <a:srgbClr val="00338D"/>
                </a:solidFill>
                <a:latin typeface="+mj-lt"/>
                <a:cs typeface="Arial" panose="020B0604020202020204" pitchFamily="34" charset="0"/>
              </a:rPr>
              <a:t>12. Le président de la cour d’appel et le procureur général</a:t>
            </a:r>
          </a:p>
          <a:p>
            <a:pPr marL="0" indent="0">
              <a:buNone/>
            </a:pPr>
            <a:r>
              <a:rPr lang="fr-FR" altLang="fr-FR" sz="2300" dirty="0">
                <a:latin typeface="+mj-lt"/>
                <a:cs typeface="Arial" panose="020B0604020202020204" pitchFamily="34" charset="0"/>
              </a:rPr>
              <a:t> </a:t>
            </a:r>
            <a:r>
              <a:rPr lang="fr-FR" altLang="fr-FR" sz="2300" dirty="0" smtClean="0">
                <a:latin typeface="+mj-lt"/>
                <a:cs typeface="Arial" panose="020B0604020202020204" pitchFamily="34" charset="0"/>
              </a:rPr>
              <a:t>         </a:t>
            </a:r>
            <a:r>
              <a:rPr lang="fr-FR" altLang="fr-FR" sz="2300" dirty="0" smtClean="0">
                <a:solidFill>
                  <a:srgbClr val="00338D"/>
                </a:solidFill>
                <a:latin typeface="+mj-lt"/>
                <a:cs typeface="Arial" panose="020B0604020202020204" pitchFamily="34" charset="0"/>
              </a:rPr>
              <a:t>près ladite cour</a:t>
            </a:r>
          </a:p>
          <a:p>
            <a:r>
              <a:rPr lang="fr-FR" altLang="fr-FR" sz="2300" dirty="0" smtClean="0">
                <a:solidFill>
                  <a:srgbClr val="00338D"/>
                </a:solidFill>
                <a:latin typeface="+mj-lt"/>
                <a:cs typeface="Arial" panose="020B0604020202020204" pitchFamily="34" charset="0"/>
              </a:rPr>
              <a:t>13. Le président du tribunal administratif</a:t>
            </a:r>
          </a:p>
          <a:p>
            <a:r>
              <a:rPr lang="fr-FR" altLang="fr-FR" sz="2300" dirty="0" smtClean="0">
                <a:solidFill>
                  <a:srgbClr val="00338D"/>
                </a:solidFill>
                <a:latin typeface="+mj-lt"/>
                <a:cs typeface="Arial" panose="020B0604020202020204" pitchFamily="34" charset="0"/>
              </a:rPr>
              <a:t>14. Le président de la chambre régionale des comptes</a:t>
            </a:r>
          </a:p>
          <a:p>
            <a:endParaRPr lang="fr-FR" altLang="fr-FR" sz="2300" dirty="0" smtClean="0">
              <a:latin typeface="+mj-lt"/>
            </a:endParaRPr>
          </a:p>
        </p:txBody>
      </p:sp>
      <p:pic>
        <p:nvPicPr>
          <p:cNvPr id="5" name="Picture 5" descr="C:\Documents and Settings\Propriétaire\Local Settings\Temporary Internet Files\Content.IE5\AMHZEM6D\Drapeau-Franc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5877272"/>
            <a:ext cx="971600" cy="583106"/>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p:cNvSpPr>
            <a:spLocks noGrp="1"/>
          </p:cNvSpPr>
          <p:nvPr>
            <p:ph type="dt" sz="half" idx="10"/>
          </p:nvPr>
        </p:nvSpPr>
        <p:spPr/>
        <p:txBody>
          <a:bodyPr/>
          <a:lstStyle/>
          <a:p>
            <a:fld id="{A7626114-23E5-45E0-9D84-7C6BFDE7C5BA}" type="datetime1">
              <a:rPr lang="fr-FR" smtClean="0"/>
              <a:pPr/>
              <a:t>30/03/2020</a:t>
            </a:fld>
            <a:endParaRPr lang="fr-FR"/>
          </a:p>
        </p:txBody>
      </p:sp>
      <p:sp>
        <p:nvSpPr>
          <p:cNvPr id="3" name="Espace réservé du numéro de diapositive 2"/>
          <p:cNvSpPr>
            <a:spLocks noGrp="1"/>
          </p:cNvSpPr>
          <p:nvPr>
            <p:ph type="sldNum" sz="quarter" idx="12"/>
          </p:nvPr>
        </p:nvSpPr>
        <p:spPr/>
        <p:txBody>
          <a:bodyPr/>
          <a:lstStyle/>
          <a:p>
            <a:fld id="{74E2F7BF-BCBC-4BAB-99EE-C4EFACBC9625}" type="slidenum">
              <a:rPr lang="fr-FR" smtClean="0"/>
              <a:pPr/>
              <a:t>23</a:t>
            </a:fld>
            <a:endParaRPr lang="fr-FR"/>
          </a:p>
        </p:txBody>
      </p:sp>
    </p:spTree>
    <p:extLst>
      <p:ext uri="{BB962C8B-B14F-4D97-AF65-F5344CB8AC3E}">
        <p14:creationId xmlns:p14="http://schemas.microsoft.com/office/powerpoint/2010/main" val="1206584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565844" y="836712"/>
            <a:ext cx="5374308" cy="715541"/>
          </a:xfrm>
        </p:spPr>
        <p:txBody>
          <a:bodyPr>
            <a:noAutofit/>
          </a:bodyPr>
          <a:lstStyle/>
          <a:p>
            <a:pPr>
              <a:defRPr/>
            </a:pPr>
            <a:r>
              <a:rPr lang="fr-FR" altLang="fr-FR" sz="4000" dirty="0">
                <a:solidFill>
                  <a:srgbClr val="003399"/>
                </a:solidFill>
                <a:effectLst/>
                <a:cs typeface="Arial" panose="020B0604020202020204" pitchFamily="34" charset="0"/>
              </a:rPr>
              <a:t>Table d’honneur</a:t>
            </a:r>
          </a:p>
        </p:txBody>
      </p:sp>
      <p:sp>
        <p:nvSpPr>
          <p:cNvPr id="63491" name="Espace réservé du contenu 2"/>
          <p:cNvSpPr>
            <a:spLocks noGrp="1"/>
          </p:cNvSpPr>
          <p:nvPr>
            <p:ph idx="1"/>
          </p:nvPr>
        </p:nvSpPr>
        <p:spPr>
          <a:xfrm>
            <a:off x="467544" y="1844824"/>
            <a:ext cx="8424936" cy="4525963"/>
          </a:xfrm>
        </p:spPr>
        <p:txBody>
          <a:bodyPr>
            <a:normAutofit/>
          </a:bodyPr>
          <a:lstStyle/>
          <a:p>
            <a:r>
              <a:rPr lang="fr-FR" altLang="fr-FR" sz="2400" dirty="0" smtClean="0">
                <a:solidFill>
                  <a:srgbClr val="00338D"/>
                </a:solidFill>
                <a:latin typeface="Arial" panose="020B0604020202020204" pitchFamily="34" charset="0"/>
                <a:cs typeface="Arial" panose="020B0604020202020204" pitchFamily="34" charset="0"/>
              </a:rPr>
              <a:t>Le Président de la réunion au centre (ex : Gouverneur) (1)</a:t>
            </a:r>
          </a:p>
          <a:p>
            <a:r>
              <a:rPr lang="fr-FR" altLang="fr-FR" sz="2400" dirty="0" smtClean="0">
                <a:solidFill>
                  <a:srgbClr val="00338D"/>
                </a:solidFill>
                <a:latin typeface="Arial" panose="020B0604020202020204" pitchFamily="34" charset="0"/>
                <a:cs typeface="Arial" panose="020B0604020202020204" pitchFamily="34" charset="0"/>
              </a:rPr>
              <a:t>Le conférencier à droite du Président (2)</a:t>
            </a:r>
          </a:p>
          <a:p>
            <a:r>
              <a:rPr lang="fr-FR" altLang="fr-FR" sz="2400" dirty="0" smtClean="0">
                <a:solidFill>
                  <a:srgbClr val="00338D"/>
                </a:solidFill>
                <a:latin typeface="Arial" panose="020B0604020202020204" pitchFamily="34" charset="0"/>
                <a:cs typeface="Arial" panose="020B0604020202020204" pitchFamily="34" charset="0"/>
              </a:rPr>
              <a:t>Les autres, suivant les règles de préséance en alternance de chaque coté du Président (3-4-5-6-7-8 etc…)</a:t>
            </a:r>
          </a:p>
          <a:p>
            <a:endParaRPr lang="fr-FR" altLang="fr-FR" sz="2400" b="1" dirty="0" smtClean="0">
              <a:solidFill>
                <a:srgbClr val="00338D"/>
              </a:solidFill>
              <a:latin typeface="Arial" panose="020B0604020202020204" pitchFamily="34" charset="0"/>
              <a:cs typeface="Arial" panose="020B0604020202020204" pitchFamily="34" charset="0"/>
            </a:endParaRPr>
          </a:p>
          <a:p>
            <a:endParaRPr lang="fr-FR" altLang="fr-FR" sz="2400" b="1" dirty="0" smtClean="0">
              <a:solidFill>
                <a:srgbClr val="00338D"/>
              </a:solidFill>
              <a:latin typeface="Arial" panose="020B0604020202020204" pitchFamily="34" charset="0"/>
              <a:cs typeface="Arial" panose="020B0604020202020204" pitchFamily="34" charset="0"/>
            </a:endParaRPr>
          </a:p>
          <a:p>
            <a:r>
              <a:rPr lang="fr-FR" altLang="fr-FR" sz="2400" dirty="0" smtClean="0">
                <a:solidFill>
                  <a:srgbClr val="00338D"/>
                </a:solidFill>
                <a:latin typeface="Arial" panose="020B0604020202020204" pitchFamily="34" charset="0"/>
                <a:cs typeface="Arial" panose="020B0604020202020204" pitchFamily="34" charset="0"/>
              </a:rPr>
              <a:t>Pas de table trop longue. Si besoin faire une deuxième table d’honneur</a:t>
            </a:r>
          </a:p>
          <a:p>
            <a:r>
              <a:rPr lang="fr-FR" altLang="fr-FR" sz="2400" dirty="0" smtClean="0">
                <a:solidFill>
                  <a:srgbClr val="00338D"/>
                </a:solidFill>
                <a:latin typeface="Arial" panose="020B0604020202020204" pitchFamily="34" charset="0"/>
                <a:cs typeface="Arial" panose="020B0604020202020204" pitchFamily="34" charset="0"/>
              </a:rPr>
              <a:t>Placer les couples à la même table face à face</a:t>
            </a:r>
          </a:p>
        </p:txBody>
      </p:sp>
      <p:graphicFrame>
        <p:nvGraphicFramePr>
          <p:cNvPr id="5" name="Tableau 4"/>
          <p:cNvGraphicFramePr>
            <a:graphicFrameLocks noGrp="1"/>
          </p:cNvGraphicFramePr>
          <p:nvPr>
            <p:extLst>
              <p:ext uri="{D42A27DB-BD31-4B8C-83A1-F6EECF244321}">
                <p14:modId xmlns:p14="http://schemas.microsoft.com/office/powerpoint/2010/main" val="2101621651"/>
              </p:ext>
            </p:extLst>
          </p:nvPr>
        </p:nvGraphicFramePr>
        <p:xfrm>
          <a:off x="1043608" y="3713804"/>
          <a:ext cx="7058029" cy="579292"/>
        </p:xfrm>
        <a:graphic>
          <a:graphicData uri="http://schemas.openxmlformats.org/drawingml/2006/table">
            <a:tbl>
              <a:tblPr firstRow="1" bandRow="1">
                <a:tableStyleId>{5C22544A-7EE6-4342-B048-85BDC9FD1C3A}</a:tableStyleId>
              </a:tblPr>
              <a:tblGrid>
                <a:gridCol w="641639">
                  <a:extLst>
                    <a:ext uri="{9D8B030D-6E8A-4147-A177-3AD203B41FA5}">
                      <a16:colId xmlns:a16="http://schemas.microsoft.com/office/drawing/2014/main" val="20000"/>
                    </a:ext>
                  </a:extLst>
                </a:gridCol>
                <a:gridCol w="641639">
                  <a:extLst>
                    <a:ext uri="{9D8B030D-6E8A-4147-A177-3AD203B41FA5}">
                      <a16:colId xmlns:a16="http://schemas.microsoft.com/office/drawing/2014/main" val="20001"/>
                    </a:ext>
                  </a:extLst>
                </a:gridCol>
                <a:gridCol w="641639">
                  <a:extLst>
                    <a:ext uri="{9D8B030D-6E8A-4147-A177-3AD203B41FA5}">
                      <a16:colId xmlns:a16="http://schemas.microsoft.com/office/drawing/2014/main" val="20002"/>
                    </a:ext>
                  </a:extLst>
                </a:gridCol>
                <a:gridCol w="641639">
                  <a:extLst>
                    <a:ext uri="{9D8B030D-6E8A-4147-A177-3AD203B41FA5}">
                      <a16:colId xmlns:a16="http://schemas.microsoft.com/office/drawing/2014/main" val="20003"/>
                    </a:ext>
                  </a:extLst>
                </a:gridCol>
                <a:gridCol w="641639">
                  <a:extLst>
                    <a:ext uri="{9D8B030D-6E8A-4147-A177-3AD203B41FA5}">
                      <a16:colId xmlns:a16="http://schemas.microsoft.com/office/drawing/2014/main" val="20004"/>
                    </a:ext>
                  </a:extLst>
                </a:gridCol>
                <a:gridCol w="641639">
                  <a:extLst>
                    <a:ext uri="{9D8B030D-6E8A-4147-A177-3AD203B41FA5}">
                      <a16:colId xmlns:a16="http://schemas.microsoft.com/office/drawing/2014/main" val="20005"/>
                    </a:ext>
                  </a:extLst>
                </a:gridCol>
                <a:gridCol w="641639">
                  <a:extLst>
                    <a:ext uri="{9D8B030D-6E8A-4147-A177-3AD203B41FA5}">
                      <a16:colId xmlns:a16="http://schemas.microsoft.com/office/drawing/2014/main" val="20006"/>
                    </a:ext>
                  </a:extLst>
                </a:gridCol>
                <a:gridCol w="641639">
                  <a:extLst>
                    <a:ext uri="{9D8B030D-6E8A-4147-A177-3AD203B41FA5}">
                      <a16:colId xmlns:a16="http://schemas.microsoft.com/office/drawing/2014/main" val="20007"/>
                    </a:ext>
                  </a:extLst>
                </a:gridCol>
                <a:gridCol w="641639">
                  <a:extLst>
                    <a:ext uri="{9D8B030D-6E8A-4147-A177-3AD203B41FA5}">
                      <a16:colId xmlns:a16="http://schemas.microsoft.com/office/drawing/2014/main" val="20008"/>
                    </a:ext>
                  </a:extLst>
                </a:gridCol>
                <a:gridCol w="641639">
                  <a:extLst>
                    <a:ext uri="{9D8B030D-6E8A-4147-A177-3AD203B41FA5}">
                      <a16:colId xmlns:a16="http://schemas.microsoft.com/office/drawing/2014/main" val="20009"/>
                    </a:ext>
                  </a:extLst>
                </a:gridCol>
                <a:gridCol w="641639">
                  <a:extLst>
                    <a:ext uri="{9D8B030D-6E8A-4147-A177-3AD203B41FA5}">
                      <a16:colId xmlns:a16="http://schemas.microsoft.com/office/drawing/2014/main" val="20010"/>
                    </a:ext>
                  </a:extLst>
                </a:gridCol>
              </a:tblGrid>
              <a:tr h="288032">
                <a:tc>
                  <a:txBody>
                    <a:bodyPr/>
                    <a:lstStyle/>
                    <a:p>
                      <a:pPr algn="ctr"/>
                      <a:r>
                        <a:rPr lang="fr-FR" sz="3200" dirty="0" smtClean="0">
                          <a:solidFill>
                            <a:srgbClr val="FF0000"/>
                          </a:solidFill>
                        </a:rPr>
                        <a:t>11</a:t>
                      </a:r>
                      <a:endParaRPr lang="fr-FR" sz="3200" dirty="0">
                        <a:solidFill>
                          <a:srgbClr val="FF0000"/>
                        </a:solidFill>
                      </a:endParaRPr>
                    </a:p>
                  </a:txBody>
                  <a:tcPr marL="91456" marR="91456" marT="45806" marB="45806">
                    <a:solidFill>
                      <a:schemeClr val="tx2">
                        <a:lumMod val="20000"/>
                        <a:lumOff val="80000"/>
                      </a:schemeClr>
                    </a:solidFill>
                  </a:tcPr>
                </a:tc>
                <a:tc>
                  <a:txBody>
                    <a:bodyPr/>
                    <a:lstStyle/>
                    <a:p>
                      <a:pPr algn="ctr"/>
                      <a:r>
                        <a:rPr lang="fr-FR" sz="3200" dirty="0" smtClean="0">
                          <a:solidFill>
                            <a:srgbClr val="FF0000"/>
                          </a:solidFill>
                        </a:rPr>
                        <a:t>9</a:t>
                      </a:r>
                      <a:endParaRPr lang="fr-FR" sz="3200" dirty="0">
                        <a:solidFill>
                          <a:srgbClr val="FF0000"/>
                        </a:solidFill>
                      </a:endParaRPr>
                    </a:p>
                  </a:txBody>
                  <a:tcPr marL="91456" marR="91456" marT="45806" marB="45806">
                    <a:solidFill>
                      <a:schemeClr val="tx2">
                        <a:lumMod val="20000"/>
                        <a:lumOff val="80000"/>
                      </a:schemeClr>
                    </a:solidFill>
                  </a:tcPr>
                </a:tc>
                <a:tc>
                  <a:txBody>
                    <a:bodyPr/>
                    <a:lstStyle/>
                    <a:p>
                      <a:pPr algn="ctr"/>
                      <a:r>
                        <a:rPr lang="fr-FR" sz="3200" dirty="0" smtClean="0">
                          <a:solidFill>
                            <a:srgbClr val="FF0000"/>
                          </a:solidFill>
                        </a:rPr>
                        <a:t>7</a:t>
                      </a:r>
                      <a:endParaRPr lang="fr-FR" sz="3200" dirty="0">
                        <a:solidFill>
                          <a:srgbClr val="FF0000"/>
                        </a:solidFill>
                      </a:endParaRPr>
                    </a:p>
                  </a:txBody>
                  <a:tcPr marL="91456" marR="91456" marT="45806" marB="45806">
                    <a:solidFill>
                      <a:schemeClr val="tx2">
                        <a:lumMod val="20000"/>
                        <a:lumOff val="80000"/>
                      </a:schemeClr>
                    </a:solidFill>
                  </a:tcPr>
                </a:tc>
                <a:tc>
                  <a:txBody>
                    <a:bodyPr/>
                    <a:lstStyle/>
                    <a:p>
                      <a:pPr algn="ctr"/>
                      <a:r>
                        <a:rPr lang="fr-FR" sz="3200" dirty="0" smtClean="0">
                          <a:solidFill>
                            <a:srgbClr val="FF0000"/>
                          </a:solidFill>
                        </a:rPr>
                        <a:t>5</a:t>
                      </a:r>
                      <a:endParaRPr lang="fr-FR" sz="3200" dirty="0">
                        <a:solidFill>
                          <a:srgbClr val="FF0000"/>
                        </a:solidFill>
                      </a:endParaRPr>
                    </a:p>
                  </a:txBody>
                  <a:tcPr marL="91456" marR="91456" marT="45806" marB="45806">
                    <a:solidFill>
                      <a:schemeClr val="tx2">
                        <a:lumMod val="20000"/>
                        <a:lumOff val="80000"/>
                      </a:schemeClr>
                    </a:solidFill>
                  </a:tcPr>
                </a:tc>
                <a:tc>
                  <a:txBody>
                    <a:bodyPr/>
                    <a:lstStyle/>
                    <a:p>
                      <a:pPr algn="ctr"/>
                      <a:r>
                        <a:rPr lang="fr-FR" sz="3200" dirty="0" smtClean="0">
                          <a:solidFill>
                            <a:srgbClr val="FF0000"/>
                          </a:solidFill>
                        </a:rPr>
                        <a:t>3</a:t>
                      </a:r>
                      <a:endParaRPr lang="fr-FR" sz="3200" dirty="0">
                        <a:solidFill>
                          <a:srgbClr val="FF0000"/>
                        </a:solidFill>
                      </a:endParaRPr>
                    </a:p>
                  </a:txBody>
                  <a:tcPr marL="91456" marR="91456" marT="45806" marB="45806">
                    <a:solidFill>
                      <a:schemeClr val="tx2">
                        <a:lumMod val="20000"/>
                        <a:lumOff val="80000"/>
                      </a:schemeClr>
                    </a:solidFill>
                  </a:tcPr>
                </a:tc>
                <a:tc>
                  <a:txBody>
                    <a:bodyPr/>
                    <a:lstStyle/>
                    <a:p>
                      <a:pPr algn="ctr"/>
                      <a:r>
                        <a:rPr lang="fr-FR" sz="3200" dirty="0" smtClean="0">
                          <a:solidFill>
                            <a:srgbClr val="FF0000"/>
                          </a:solidFill>
                        </a:rPr>
                        <a:t>1</a:t>
                      </a:r>
                      <a:endParaRPr lang="fr-FR" sz="3200" dirty="0">
                        <a:solidFill>
                          <a:srgbClr val="FF0000"/>
                        </a:solidFill>
                      </a:endParaRPr>
                    </a:p>
                  </a:txBody>
                  <a:tcPr marL="91456" marR="91456" marT="45806" marB="45806">
                    <a:solidFill>
                      <a:schemeClr val="tx2">
                        <a:lumMod val="20000"/>
                        <a:lumOff val="80000"/>
                      </a:schemeClr>
                    </a:solidFill>
                  </a:tcPr>
                </a:tc>
                <a:tc>
                  <a:txBody>
                    <a:bodyPr/>
                    <a:lstStyle/>
                    <a:p>
                      <a:pPr algn="ctr"/>
                      <a:r>
                        <a:rPr lang="fr-FR" sz="3200" dirty="0" smtClean="0">
                          <a:solidFill>
                            <a:srgbClr val="FF0000"/>
                          </a:solidFill>
                        </a:rPr>
                        <a:t>2</a:t>
                      </a:r>
                      <a:endParaRPr lang="fr-FR" sz="3200" dirty="0">
                        <a:solidFill>
                          <a:srgbClr val="FF0000"/>
                        </a:solidFill>
                      </a:endParaRPr>
                    </a:p>
                  </a:txBody>
                  <a:tcPr marL="91456" marR="91456" marT="45806" marB="45806">
                    <a:solidFill>
                      <a:schemeClr val="tx2">
                        <a:lumMod val="20000"/>
                        <a:lumOff val="80000"/>
                      </a:schemeClr>
                    </a:solidFill>
                  </a:tcPr>
                </a:tc>
                <a:tc>
                  <a:txBody>
                    <a:bodyPr/>
                    <a:lstStyle/>
                    <a:p>
                      <a:pPr algn="ctr"/>
                      <a:r>
                        <a:rPr lang="fr-FR" sz="3200" dirty="0" smtClean="0">
                          <a:solidFill>
                            <a:srgbClr val="FF0000"/>
                          </a:solidFill>
                        </a:rPr>
                        <a:t>4</a:t>
                      </a:r>
                      <a:endParaRPr lang="fr-FR" sz="3200" dirty="0">
                        <a:solidFill>
                          <a:srgbClr val="FF0000"/>
                        </a:solidFill>
                      </a:endParaRPr>
                    </a:p>
                  </a:txBody>
                  <a:tcPr marL="91456" marR="91456" marT="45806" marB="45806">
                    <a:solidFill>
                      <a:schemeClr val="tx2">
                        <a:lumMod val="20000"/>
                        <a:lumOff val="80000"/>
                      </a:schemeClr>
                    </a:solidFill>
                  </a:tcPr>
                </a:tc>
                <a:tc>
                  <a:txBody>
                    <a:bodyPr/>
                    <a:lstStyle/>
                    <a:p>
                      <a:pPr algn="ctr"/>
                      <a:r>
                        <a:rPr lang="fr-FR" sz="3200" dirty="0" smtClean="0">
                          <a:solidFill>
                            <a:srgbClr val="FF0000"/>
                          </a:solidFill>
                        </a:rPr>
                        <a:t>6</a:t>
                      </a:r>
                      <a:endParaRPr lang="fr-FR" sz="3200" dirty="0">
                        <a:solidFill>
                          <a:srgbClr val="FF0000"/>
                        </a:solidFill>
                      </a:endParaRPr>
                    </a:p>
                  </a:txBody>
                  <a:tcPr marL="91456" marR="91456" marT="45806" marB="45806">
                    <a:solidFill>
                      <a:schemeClr val="tx2">
                        <a:lumMod val="20000"/>
                        <a:lumOff val="80000"/>
                      </a:schemeClr>
                    </a:solidFill>
                  </a:tcPr>
                </a:tc>
                <a:tc>
                  <a:txBody>
                    <a:bodyPr/>
                    <a:lstStyle/>
                    <a:p>
                      <a:pPr algn="ctr"/>
                      <a:r>
                        <a:rPr lang="fr-FR" sz="3200" dirty="0" smtClean="0">
                          <a:solidFill>
                            <a:srgbClr val="FF0000"/>
                          </a:solidFill>
                        </a:rPr>
                        <a:t>8</a:t>
                      </a:r>
                      <a:endParaRPr lang="fr-FR" sz="3200" dirty="0">
                        <a:solidFill>
                          <a:srgbClr val="FF0000"/>
                        </a:solidFill>
                      </a:endParaRPr>
                    </a:p>
                  </a:txBody>
                  <a:tcPr marL="91456" marR="91456" marT="45806" marB="45806">
                    <a:solidFill>
                      <a:schemeClr val="tx2">
                        <a:lumMod val="20000"/>
                        <a:lumOff val="80000"/>
                      </a:schemeClr>
                    </a:solidFill>
                  </a:tcPr>
                </a:tc>
                <a:tc>
                  <a:txBody>
                    <a:bodyPr/>
                    <a:lstStyle/>
                    <a:p>
                      <a:pPr algn="ctr"/>
                      <a:r>
                        <a:rPr lang="fr-FR" sz="3200" dirty="0" smtClean="0">
                          <a:solidFill>
                            <a:srgbClr val="FF0000"/>
                          </a:solidFill>
                        </a:rPr>
                        <a:t>10</a:t>
                      </a:r>
                      <a:endParaRPr lang="fr-FR" sz="3200" dirty="0">
                        <a:solidFill>
                          <a:srgbClr val="FF0000"/>
                        </a:solidFill>
                      </a:endParaRPr>
                    </a:p>
                  </a:txBody>
                  <a:tcPr marL="91456" marR="91456" marT="45806" marB="45806">
                    <a:solidFill>
                      <a:schemeClr val="tx2">
                        <a:lumMod val="20000"/>
                        <a:lumOff val="80000"/>
                      </a:schemeClr>
                    </a:solidFill>
                  </a:tcPr>
                </a:tc>
                <a:extLst>
                  <a:ext uri="{0D108BD9-81ED-4DB2-BD59-A6C34878D82A}">
                    <a16:rowId xmlns:a16="http://schemas.microsoft.com/office/drawing/2014/main" val="10000"/>
                  </a:ext>
                </a:extLst>
              </a:tr>
            </a:tbl>
          </a:graphicData>
        </a:graphic>
      </p:graphicFrame>
      <p:sp>
        <p:nvSpPr>
          <p:cNvPr id="2" name="Flèche vers le haut 1"/>
          <p:cNvSpPr/>
          <p:nvPr/>
        </p:nvSpPr>
        <p:spPr>
          <a:xfrm>
            <a:off x="8388424" y="34290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vers le haut 5"/>
          <p:cNvSpPr/>
          <p:nvPr/>
        </p:nvSpPr>
        <p:spPr>
          <a:xfrm>
            <a:off x="323528" y="34290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p:cNvSpPr>
            <a:spLocks noGrp="1"/>
          </p:cNvSpPr>
          <p:nvPr>
            <p:ph type="dt" sz="half" idx="10"/>
          </p:nvPr>
        </p:nvSpPr>
        <p:spPr/>
        <p:txBody>
          <a:bodyPr/>
          <a:lstStyle/>
          <a:p>
            <a:fld id="{90E283C8-F7C2-43C4-B48A-05CC590B4D64}" type="datetime1">
              <a:rPr lang="fr-FR" smtClean="0"/>
              <a:pPr/>
              <a:t>30/03/2020</a:t>
            </a:fld>
            <a:endParaRPr lang="fr-FR"/>
          </a:p>
        </p:txBody>
      </p:sp>
      <p:sp>
        <p:nvSpPr>
          <p:cNvPr id="4" name="Espace réservé du numéro de diapositive 3"/>
          <p:cNvSpPr>
            <a:spLocks noGrp="1"/>
          </p:cNvSpPr>
          <p:nvPr>
            <p:ph type="sldNum" sz="quarter" idx="12"/>
          </p:nvPr>
        </p:nvSpPr>
        <p:spPr/>
        <p:txBody>
          <a:bodyPr/>
          <a:lstStyle/>
          <a:p>
            <a:fld id="{74E2F7BF-BCBC-4BAB-99EE-C4EFACBC9625}" type="slidenum">
              <a:rPr lang="fr-FR" smtClean="0"/>
              <a:pPr/>
              <a:t>24</a:t>
            </a:fld>
            <a:endParaRPr lang="fr-F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4637" y="908720"/>
            <a:ext cx="378936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00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1000"/>
                                        <p:tgtEl>
                                          <p:spTgt spid="63491">
                                            <p:txEl>
                                              <p:pRg st="0" end="0"/>
                                            </p:txEl>
                                          </p:spTgt>
                                        </p:tgtEl>
                                      </p:cBhvr>
                                    </p:animEffect>
                                    <p:anim calcmode="lin" valueType="num">
                                      <p:cBhvr>
                                        <p:cTn id="8"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349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Effect transition="in" filter="fade">
                                      <p:cBhvr>
                                        <p:cTn id="13" dur="1000"/>
                                        <p:tgtEl>
                                          <p:spTgt spid="63491">
                                            <p:txEl>
                                              <p:pRg st="1" end="1"/>
                                            </p:txEl>
                                          </p:spTgt>
                                        </p:tgtEl>
                                      </p:cBhvr>
                                    </p:animEffect>
                                    <p:anim calcmode="lin" valueType="num">
                                      <p:cBhvr>
                                        <p:cTn id="14" dur="10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3491">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Effect transition="in" filter="fade">
                                      <p:cBhvr>
                                        <p:cTn id="19" dur="1000"/>
                                        <p:tgtEl>
                                          <p:spTgt spid="63491">
                                            <p:txEl>
                                              <p:pRg st="2" end="2"/>
                                            </p:txEl>
                                          </p:spTgt>
                                        </p:tgtEl>
                                      </p:cBhvr>
                                    </p:animEffect>
                                    <p:anim calcmode="lin" valueType="num">
                                      <p:cBhvr>
                                        <p:cTn id="20" dur="10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3491">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2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3500"/>
                            </p:stCondLst>
                            <p:childTnLst>
                              <p:par>
                                <p:cTn id="27" presetID="16" presetClass="entr" presetSubtype="21"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par>
                          <p:cTn id="30" fill="hold">
                            <p:stCondLst>
                              <p:cond delay="4000"/>
                            </p:stCondLst>
                            <p:childTnLst>
                              <p:par>
                                <p:cTn id="31" presetID="16" presetClass="entr" presetSubtype="21"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63491">
                                            <p:txEl>
                                              <p:pRg st="5" end="5"/>
                                            </p:txEl>
                                          </p:spTgt>
                                        </p:tgtEl>
                                        <p:attrNameLst>
                                          <p:attrName>style.visibility</p:attrName>
                                        </p:attrNameLst>
                                      </p:cBhvr>
                                      <p:to>
                                        <p:strVal val="visible"/>
                                      </p:to>
                                    </p:set>
                                    <p:animEffect transition="in" filter="fade">
                                      <p:cBhvr>
                                        <p:cTn id="37" dur="1000"/>
                                        <p:tgtEl>
                                          <p:spTgt spid="63491">
                                            <p:txEl>
                                              <p:pRg st="5" end="5"/>
                                            </p:txEl>
                                          </p:spTgt>
                                        </p:tgtEl>
                                      </p:cBhvr>
                                    </p:animEffect>
                                    <p:anim calcmode="lin" valueType="num">
                                      <p:cBhvr>
                                        <p:cTn id="38" dur="1000" fill="hold"/>
                                        <p:tgtEl>
                                          <p:spTgt spid="63491">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63491">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nodeType="afterEffect">
                                  <p:stCondLst>
                                    <p:cond delay="0"/>
                                  </p:stCondLst>
                                  <p:childTnLst>
                                    <p:set>
                                      <p:cBhvr>
                                        <p:cTn id="42" dur="1" fill="hold">
                                          <p:stCondLst>
                                            <p:cond delay="0"/>
                                          </p:stCondLst>
                                        </p:cTn>
                                        <p:tgtEl>
                                          <p:spTgt spid="63491">
                                            <p:txEl>
                                              <p:pRg st="6" end="6"/>
                                            </p:txEl>
                                          </p:spTgt>
                                        </p:tgtEl>
                                        <p:attrNameLst>
                                          <p:attrName>style.visibility</p:attrName>
                                        </p:attrNameLst>
                                      </p:cBhvr>
                                      <p:to>
                                        <p:strVal val="visible"/>
                                      </p:to>
                                    </p:set>
                                    <p:animEffect transition="in" filter="fade">
                                      <p:cBhvr>
                                        <p:cTn id="43" dur="1000"/>
                                        <p:tgtEl>
                                          <p:spTgt spid="63491">
                                            <p:txEl>
                                              <p:pRg st="6" end="6"/>
                                            </p:txEl>
                                          </p:spTgt>
                                        </p:tgtEl>
                                      </p:cBhvr>
                                    </p:animEffect>
                                    <p:anim calcmode="lin" valueType="num">
                                      <p:cBhvr>
                                        <p:cTn id="44" dur="1000" fill="hold"/>
                                        <p:tgtEl>
                                          <p:spTgt spid="63491">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6349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5029" y="980728"/>
            <a:ext cx="7293496" cy="638944"/>
          </a:xfrm>
        </p:spPr>
        <p:txBody>
          <a:bodyPr>
            <a:normAutofit fontScale="90000"/>
          </a:bodyPr>
          <a:lstStyle/>
          <a:p>
            <a:pPr>
              <a:defRPr/>
            </a:pPr>
            <a:r>
              <a:rPr lang="fr-FR" altLang="fr-FR" sz="4000" dirty="0" smtClean="0">
                <a:solidFill>
                  <a:srgbClr val="003399"/>
                </a:solidFill>
                <a:effectLst/>
                <a:cs typeface="Arial" panose="020B0604020202020204" pitchFamily="34" charset="0"/>
              </a:rPr>
              <a:t>Placement des dignitaires </a:t>
            </a:r>
            <a:r>
              <a:rPr lang="fr-FR" altLang="fr-FR" sz="4000" dirty="0">
                <a:solidFill>
                  <a:srgbClr val="003399"/>
                </a:solidFill>
                <a:effectLst/>
                <a:cs typeface="Arial" panose="020B0604020202020204" pitchFamily="34" charset="0"/>
              </a:rPr>
              <a:t>non </a:t>
            </a:r>
            <a:r>
              <a:rPr lang="fr-FR" altLang="fr-FR" sz="4000" dirty="0" smtClean="0">
                <a:solidFill>
                  <a:srgbClr val="003399"/>
                </a:solidFill>
                <a:effectLst/>
                <a:cs typeface="Arial" panose="020B0604020202020204" pitchFamily="34" charset="0"/>
              </a:rPr>
              <a:t>Lion</a:t>
            </a:r>
            <a:endParaRPr lang="fr-FR" sz="4000" dirty="0">
              <a:solidFill>
                <a:srgbClr val="003399"/>
              </a:solidFill>
              <a:effectLst/>
              <a:cs typeface="Arial" panose="020B0604020202020204" pitchFamily="34" charset="0"/>
            </a:endParaRPr>
          </a:p>
        </p:txBody>
      </p:sp>
      <p:sp>
        <p:nvSpPr>
          <p:cNvPr id="3" name="Espace réservé du contenu 2"/>
          <p:cNvSpPr>
            <a:spLocks noGrp="1"/>
          </p:cNvSpPr>
          <p:nvPr>
            <p:ph idx="1"/>
          </p:nvPr>
        </p:nvSpPr>
        <p:spPr>
          <a:xfrm>
            <a:off x="251520" y="1844824"/>
            <a:ext cx="8686800" cy="3405485"/>
          </a:xfrm>
        </p:spPr>
        <p:txBody>
          <a:bodyPr>
            <a:noAutofit/>
          </a:bodyPr>
          <a:lstStyle/>
          <a:p>
            <a:pPr marL="444500" indent="-444500" algn="just"/>
            <a:r>
              <a:rPr lang="fr-FR" altLang="fr-FR" sz="3600" b="1" dirty="0" smtClean="0">
                <a:latin typeface="+mj-lt"/>
                <a:cs typeface="Arial" panose="020B0604020202020204" pitchFamily="34" charset="0"/>
              </a:rPr>
              <a:t>Ils doivent avoir la priorité, selon la courtoisie et les coutumes de la région ou de leur(s) origine(s)</a:t>
            </a:r>
          </a:p>
          <a:p>
            <a:pPr marL="444500" indent="-444500">
              <a:buNone/>
            </a:pPr>
            <a:endParaRPr lang="fr-FR" altLang="fr-FR" sz="2000" b="1" dirty="0" smtClean="0">
              <a:latin typeface="+mj-lt"/>
              <a:cs typeface="Arial" panose="020B0604020202020204" pitchFamily="34" charset="0"/>
            </a:endParaRPr>
          </a:p>
          <a:p>
            <a:pPr marL="444500" indent="-444500" algn="just"/>
            <a:r>
              <a:rPr lang="fr-FR" altLang="fr-FR" sz="3600" b="1" dirty="0" smtClean="0">
                <a:latin typeface="+mj-lt"/>
                <a:cs typeface="Arial" panose="020B0604020202020204" pitchFamily="34" charset="0"/>
              </a:rPr>
              <a:t>Si le conférencier n’est pas Lion, il doit être assis à la droite du Président</a:t>
            </a:r>
            <a:endParaRPr lang="fr-FR" sz="3600" b="1" dirty="0">
              <a:latin typeface="+mj-lt"/>
            </a:endParaRPr>
          </a:p>
        </p:txBody>
      </p:sp>
      <p:sp>
        <p:nvSpPr>
          <p:cNvPr id="6" name="Espace réservé de la date 5"/>
          <p:cNvSpPr>
            <a:spLocks noGrp="1"/>
          </p:cNvSpPr>
          <p:nvPr>
            <p:ph type="dt" sz="half" idx="10"/>
          </p:nvPr>
        </p:nvSpPr>
        <p:spPr/>
        <p:txBody>
          <a:bodyPr/>
          <a:lstStyle/>
          <a:p>
            <a:fld id="{1C52BA0C-D483-4766-B7DC-5C8A30B1530F}" type="datetime1">
              <a:rPr lang="fr-FR" smtClean="0"/>
              <a:pPr/>
              <a:t>30/03/2020</a:t>
            </a:fld>
            <a:endParaRPr lang="fr-FR"/>
          </a:p>
        </p:txBody>
      </p:sp>
      <p:sp>
        <p:nvSpPr>
          <p:cNvPr id="7" name="Espace réservé du numéro de diapositive 6"/>
          <p:cNvSpPr>
            <a:spLocks noGrp="1"/>
          </p:cNvSpPr>
          <p:nvPr>
            <p:ph type="sldNum" sz="quarter" idx="12"/>
          </p:nvPr>
        </p:nvSpPr>
        <p:spPr/>
        <p:txBody>
          <a:bodyPr/>
          <a:lstStyle/>
          <a:p>
            <a:fld id="{74E2F7BF-BCBC-4BAB-99EE-C4EFACBC9625}" type="slidenum">
              <a:rPr lang="fr-FR" smtClean="0"/>
              <a:pPr/>
              <a:t>25</a:t>
            </a:fld>
            <a:endParaRPr lang="fr-F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4803775"/>
            <a:ext cx="938213"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47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apezoid 5"/>
          <p:cNvSpPr/>
          <p:nvPr/>
        </p:nvSpPr>
        <p:spPr>
          <a:xfrm>
            <a:off x="1295400" y="4226030"/>
            <a:ext cx="6781800" cy="1600200"/>
          </a:xfrm>
          <a:prstGeom prst="trapezoid">
            <a:avLst>
              <a:gd name="adj" fmla="val 9397"/>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B5C7FF"/>
              </a:solidFill>
              <a:cs typeface="Arial" charset="0"/>
            </a:endParaRPr>
          </a:p>
        </p:txBody>
      </p:sp>
      <p:sp>
        <p:nvSpPr>
          <p:cNvPr id="9" name="Double Wave 8"/>
          <p:cNvSpPr/>
          <p:nvPr/>
        </p:nvSpPr>
        <p:spPr>
          <a:xfrm>
            <a:off x="5029200" y="4835630"/>
            <a:ext cx="2971800" cy="533400"/>
          </a:xfrm>
          <a:prstGeom prst="doubleWave">
            <a:avLst/>
          </a:prstGeom>
          <a:solidFill>
            <a:srgbClr val="FFC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B5C7FF"/>
              </a:solidFill>
              <a:cs typeface="Arial" charset="0"/>
            </a:endParaRPr>
          </a:p>
        </p:txBody>
      </p:sp>
      <p:sp>
        <p:nvSpPr>
          <p:cNvPr id="8" name="Double Wave 7"/>
          <p:cNvSpPr/>
          <p:nvPr/>
        </p:nvSpPr>
        <p:spPr>
          <a:xfrm>
            <a:off x="1371600" y="4835630"/>
            <a:ext cx="3048000" cy="533400"/>
          </a:xfrm>
          <a:prstGeom prst="doubleWave">
            <a:avLst/>
          </a:prstGeom>
          <a:solidFill>
            <a:srgbClr val="FFC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B5C7FF"/>
              </a:solidFill>
              <a:cs typeface="Arial" charset="0"/>
            </a:endParaRPr>
          </a:p>
        </p:txBody>
      </p:sp>
      <p:pic>
        <p:nvPicPr>
          <p:cNvPr id="11269" name="Picture 6" descr="LCI_emblem_2C_RGB.BMP"/>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4530830"/>
            <a:ext cx="12192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be 13"/>
          <p:cNvSpPr/>
          <p:nvPr/>
        </p:nvSpPr>
        <p:spPr>
          <a:xfrm>
            <a:off x="1295400" y="4073630"/>
            <a:ext cx="6781800" cy="304800"/>
          </a:xfrm>
          <a:prstGeom prst="cube">
            <a:avLst>
              <a:gd name="adj" fmla="val 65851"/>
            </a:avLst>
          </a:prstGeom>
          <a:solidFill>
            <a:schemeClr val="accent5">
              <a:lumMod val="50000"/>
            </a:schemeClr>
          </a:solidFill>
          <a:ln w="635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B5C7FF"/>
              </a:solidFill>
              <a:cs typeface="Arial" charset="0"/>
            </a:endParaRPr>
          </a:p>
        </p:txBody>
      </p:sp>
      <p:sp>
        <p:nvSpPr>
          <p:cNvPr id="15" name="Rectangle 14"/>
          <p:cNvSpPr/>
          <p:nvPr/>
        </p:nvSpPr>
        <p:spPr>
          <a:xfrm>
            <a:off x="5562600" y="3997430"/>
            <a:ext cx="354584" cy="276999"/>
          </a:xfrm>
          <a:prstGeom prst="rect">
            <a:avLst/>
          </a:prstGeom>
          <a:solidFill>
            <a:srgbClr val="004E95"/>
          </a:solidFill>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US" sz="1200" dirty="0">
                <a:latin typeface="Arial" pitchFamily="34" charset="0"/>
                <a:cs typeface="Arial" pitchFamily="34" charset="0"/>
              </a:rPr>
              <a:t>#1</a:t>
            </a:r>
            <a:endParaRPr lang="en-US" sz="1200" dirty="0"/>
          </a:p>
        </p:txBody>
      </p:sp>
      <p:sp>
        <p:nvSpPr>
          <p:cNvPr id="17" name="Rectangle 16"/>
          <p:cNvSpPr/>
          <p:nvPr/>
        </p:nvSpPr>
        <p:spPr>
          <a:xfrm>
            <a:off x="3657600" y="3997430"/>
            <a:ext cx="354584" cy="276999"/>
          </a:xfrm>
          <a:prstGeom prst="rect">
            <a:avLst/>
          </a:prstGeom>
          <a:solidFill>
            <a:srgbClr val="004E95"/>
          </a:solidFill>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US" sz="1200" dirty="0">
                <a:latin typeface="Arial" pitchFamily="34" charset="0"/>
                <a:cs typeface="Arial" pitchFamily="34" charset="0"/>
              </a:rPr>
              <a:t>#2</a:t>
            </a:r>
            <a:endParaRPr lang="en-US" sz="1200" dirty="0"/>
          </a:p>
        </p:txBody>
      </p:sp>
      <p:sp>
        <p:nvSpPr>
          <p:cNvPr id="18" name="Rectangle 17"/>
          <p:cNvSpPr/>
          <p:nvPr/>
        </p:nvSpPr>
        <p:spPr>
          <a:xfrm>
            <a:off x="2743200" y="3997430"/>
            <a:ext cx="354584" cy="276999"/>
          </a:xfrm>
          <a:prstGeom prst="rect">
            <a:avLst/>
          </a:prstGeom>
          <a:solidFill>
            <a:srgbClr val="004E95"/>
          </a:solidFill>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US" sz="1200" dirty="0">
                <a:latin typeface="Arial" pitchFamily="34" charset="0"/>
                <a:cs typeface="Arial" pitchFamily="34" charset="0"/>
              </a:rPr>
              <a:t>#4</a:t>
            </a:r>
            <a:endParaRPr lang="en-US" sz="1200" dirty="0"/>
          </a:p>
        </p:txBody>
      </p:sp>
      <p:sp>
        <p:nvSpPr>
          <p:cNvPr id="19" name="Rectangle 18"/>
          <p:cNvSpPr/>
          <p:nvPr/>
        </p:nvSpPr>
        <p:spPr>
          <a:xfrm>
            <a:off x="1752600" y="3997430"/>
            <a:ext cx="354584" cy="276999"/>
          </a:xfrm>
          <a:prstGeom prst="rect">
            <a:avLst/>
          </a:prstGeom>
          <a:solidFill>
            <a:srgbClr val="004E95"/>
          </a:solidFill>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US" sz="1200" dirty="0">
                <a:latin typeface="Arial" pitchFamily="34" charset="0"/>
                <a:cs typeface="Arial" pitchFamily="34" charset="0"/>
              </a:rPr>
              <a:t>#6</a:t>
            </a:r>
            <a:endParaRPr lang="en-US" sz="1200" dirty="0"/>
          </a:p>
        </p:txBody>
      </p:sp>
      <p:sp>
        <p:nvSpPr>
          <p:cNvPr id="20" name="Rectangle 19"/>
          <p:cNvSpPr/>
          <p:nvPr/>
        </p:nvSpPr>
        <p:spPr>
          <a:xfrm>
            <a:off x="6477000" y="3997430"/>
            <a:ext cx="354584" cy="276999"/>
          </a:xfrm>
          <a:prstGeom prst="rect">
            <a:avLst/>
          </a:prstGeom>
          <a:solidFill>
            <a:srgbClr val="004E95"/>
          </a:solidFill>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US" sz="1200" dirty="0">
                <a:latin typeface="Arial" pitchFamily="34" charset="0"/>
                <a:cs typeface="Arial" pitchFamily="34" charset="0"/>
              </a:rPr>
              <a:t>#3</a:t>
            </a:r>
            <a:endParaRPr lang="en-US" sz="1200" dirty="0"/>
          </a:p>
        </p:txBody>
      </p:sp>
      <p:sp>
        <p:nvSpPr>
          <p:cNvPr id="21" name="Rectangle 20"/>
          <p:cNvSpPr/>
          <p:nvPr/>
        </p:nvSpPr>
        <p:spPr>
          <a:xfrm>
            <a:off x="7315200" y="3997430"/>
            <a:ext cx="354584" cy="276999"/>
          </a:xfrm>
          <a:prstGeom prst="rect">
            <a:avLst/>
          </a:prstGeom>
          <a:solidFill>
            <a:srgbClr val="004E95"/>
          </a:solidFill>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US" sz="1200" dirty="0">
                <a:latin typeface="Arial" pitchFamily="34" charset="0"/>
                <a:cs typeface="Arial" pitchFamily="34" charset="0"/>
              </a:rPr>
              <a:t>#5</a:t>
            </a:r>
            <a:endParaRPr lang="en-US" sz="1200" dirty="0"/>
          </a:p>
        </p:txBody>
      </p:sp>
      <p:sp>
        <p:nvSpPr>
          <p:cNvPr id="41" name="Rectangle 40"/>
          <p:cNvSpPr/>
          <p:nvPr/>
        </p:nvSpPr>
        <p:spPr>
          <a:xfrm>
            <a:off x="4191000" y="1988840"/>
            <a:ext cx="990600" cy="1081477"/>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SzPct val="100000"/>
              <a:defRPr/>
            </a:pPr>
            <a:r>
              <a:rPr lang="en-US" sz="1400" b="1" smtClean="0">
                <a:solidFill>
                  <a:srgbClr val="FFFFFF"/>
                </a:solidFill>
                <a:latin typeface="+mj-lt"/>
                <a:sym typeface="Arial" charset="0"/>
              </a:rPr>
              <a:t>PODIUM</a:t>
            </a:r>
          </a:p>
          <a:p>
            <a:pPr algn="ctr">
              <a:buSzPct val="100000"/>
              <a:defRPr/>
            </a:pPr>
            <a:endParaRPr lang="en-US" sz="1400" b="1" smtClean="0">
              <a:solidFill>
                <a:srgbClr val="FFFFFF"/>
              </a:solidFill>
              <a:latin typeface="+mj-lt"/>
              <a:sym typeface="Arial" charset="0"/>
            </a:endParaRPr>
          </a:p>
          <a:p>
            <a:pPr algn="ctr">
              <a:buSzPct val="100000"/>
              <a:defRPr/>
            </a:pPr>
            <a:endParaRPr lang="en-US" sz="1400" b="1" smtClean="0">
              <a:solidFill>
                <a:srgbClr val="FFFFFF"/>
              </a:solidFill>
              <a:latin typeface="+mj-lt"/>
              <a:sym typeface="Arial" charset="0"/>
            </a:endParaRPr>
          </a:p>
        </p:txBody>
      </p:sp>
      <p:sp>
        <p:nvSpPr>
          <p:cNvPr id="42" name="Rectangle 41"/>
          <p:cNvSpPr/>
          <p:nvPr/>
        </p:nvSpPr>
        <p:spPr>
          <a:xfrm>
            <a:off x="7848600" y="1988841"/>
            <a:ext cx="1219200" cy="1081477"/>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SzPct val="100000"/>
              <a:defRPr/>
            </a:pPr>
            <a:r>
              <a:rPr lang="en-US" sz="1400" b="1" dirty="0" smtClean="0">
                <a:solidFill>
                  <a:srgbClr val="FFFFFF"/>
                </a:solidFill>
                <a:latin typeface="+mj-lt"/>
                <a:sym typeface="Arial" charset="0"/>
              </a:rPr>
              <a:t>Président de </a:t>
            </a:r>
            <a:r>
              <a:rPr lang="en-US" sz="1400" b="1" dirty="0" err="1" smtClean="0">
                <a:solidFill>
                  <a:srgbClr val="FFFFFF"/>
                </a:solidFill>
                <a:latin typeface="+mj-lt"/>
                <a:sym typeface="Arial" charset="0"/>
              </a:rPr>
              <a:t>conseil</a:t>
            </a:r>
            <a:endParaRPr lang="en-US" sz="1400" b="1" dirty="0" smtClean="0">
              <a:solidFill>
                <a:srgbClr val="FFFFFF"/>
              </a:solidFill>
              <a:latin typeface="+mj-lt"/>
              <a:sym typeface="Arial" charset="0"/>
            </a:endParaRPr>
          </a:p>
          <a:p>
            <a:pPr algn="ctr">
              <a:buSzPct val="100000"/>
              <a:defRPr/>
            </a:pPr>
            <a:endParaRPr lang="en-US" sz="1400" b="1" dirty="0" smtClean="0">
              <a:solidFill>
                <a:srgbClr val="FFFFFF"/>
              </a:solidFill>
              <a:latin typeface="+mj-lt"/>
              <a:sym typeface="Arial" charset="0"/>
            </a:endParaRPr>
          </a:p>
        </p:txBody>
      </p:sp>
      <p:sp>
        <p:nvSpPr>
          <p:cNvPr id="43" name="Rectangle 42"/>
          <p:cNvSpPr/>
          <p:nvPr/>
        </p:nvSpPr>
        <p:spPr>
          <a:xfrm>
            <a:off x="6477000" y="1988840"/>
            <a:ext cx="1371600" cy="1081477"/>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algn="ctr" eaLnBrk="0" hangingPunct="0">
              <a:buSzPct val="100000"/>
              <a:defRPr/>
            </a:pPr>
            <a:r>
              <a:rPr lang="en-US" sz="1400" b="1">
                <a:solidFill>
                  <a:srgbClr val="FFFFFF"/>
                </a:solidFill>
                <a:latin typeface="+mj-lt"/>
                <a:cs typeface="Arial" charset="0"/>
                <a:sym typeface="Arial" charset="0"/>
              </a:rPr>
              <a:t>Directeur international Adams</a:t>
            </a:r>
          </a:p>
        </p:txBody>
      </p:sp>
      <p:sp>
        <p:nvSpPr>
          <p:cNvPr id="44" name="Rectangle 43"/>
          <p:cNvSpPr/>
          <p:nvPr/>
        </p:nvSpPr>
        <p:spPr>
          <a:xfrm>
            <a:off x="152400" y="1988840"/>
            <a:ext cx="1219200" cy="1081477"/>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algn="ctr" eaLnBrk="0" hangingPunct="0">
              <a:buSzPct val="100000"/>
              <a:defRPr/>
            </a:pPr>
            <a:r>
              <a:rPr lang="en-US" sz="1400" b="1" dirty="0">
                <a:solidFill>
                  <a:srgbClr val="FFFFFF"/>
                </a:solidFill>
                <a:latin typeface="+mj-lt"/>
                <a:cs typeface="Arial" charset="0"/>
                <a:sym typeface="Arial" charset="0"/>
              </a:rPr>
              <a:t>Premier vice-</a:t>
            </a:r>
            <a:r>
              <a:rPr lang="en-US" sz="1400" b="1" dirty="0" err="1">
                <a:solidFill>
                  <a:srgbClr val="FFFFFF"/>
                </a:solidFill>
                <a:latin typeface="+mj-lt"/>
                <a:cs typeface="Arial" charset="0"/>
                <a:sym typeface="Arial" charset="0"/>
              </a:rPr>
              <a:t>gouverneur</a:t>
            </a:r>
            <a:r>
              <a:rPr lang="en-US" sz="1400" b="1" dirty="0">
                <a:solidFill>
                  <a:srgbClr val="FFFFFF"/>
                </a:solidFill>
                <a:latin typeface="+mj-lt"/>
                <a:cs typeface="Arial" charset="0"/>
                <a:sym typeface="Arial" charset="0"/>
              </a:rPr>
              <a:t> de district</a:t>
            </a:r>
          </a:p>
        </p:txBody>
      </p:sp>
      <p:sp>
        <p:nvSpPr>
          <p:cNvPr id="45" name="Rectangle 44"/>
          <p:cNvSpPr/>
          <p:nvPr/>
        </p:nvSpPr>
        <p:spPr>
          <a:xfrm>
            <a:off x="5181600" y="1997930"/>
            <a:ext cx="1295400" cy="107721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algn="ctr" eaLnBrk="0" hangingPunct="0">
              <a:buSzPct val="100000"/>
              <a:defRPr/>
            </a:pPr>
            <a:r>
              <a:rPr lang="en-US" sz="1600" b="1" dirty="0" err="1">
                <a:solidFill>
                  <a:srgbClr val="FFFFFF"/>
                </a:solidFill>
                <a:latin typeface="+mj-lt"/>
                <a:cs typeface="Arial" charset="0"/>
                <a:sym typeface="Arial" charset="0"/>
              </a:rPr>
              <a:t>Gouverneur</a:t>
            </a:r>
            <a:r>
              <a:rPr lang="en-US" sz="1600" b="1" dirty="0">
                <a:solidFill>
                  <a:srgbClr val="FFFFFF"/>
                </a:solidFill>
                <a:latin typeface="+mj-lt"/>
                <a:cs typeface="Arial" charset="0"/>
                <a:sym typeface="Arial" charset="0"/>
              </a:rPr>
              <a:t> de district</a:t>
            </a:r>
          </a:p>
          <a:p>
            <a:pPr algn="ctr" eaLnBrk="0" hangingPunct="0">
              <a:buSzPct val="100000"/>
              <a:defRPr/>
            </a:pPr>
            <a:r>
              <a:rPr lang="en-US" sz="1600" b="1" dirty="0">
                <a:solidFill>
                  <a:srgbClr val="FFFFFF"/>
                </a:solidFill>
                <a:latin typeface="+mj-lt"/>
                <a:cs typeface="Arial" charset="0"/>
                <a:sym typeface="Arial" charset="0"/>
              </a:rPr>
              <a:t>(</a:t>
            </a:r>
            <a:r>
              <a:rPr lang="en-US" sz="1600" b="1" dirty="0" err="1">
                <a:solidFill>
                  <a:srgbClr val="FFFFFF"/>
                </a:solidFill>
                <a:latin typeface="+mj-lt"/>
                <a:cs typeface="Arial" charset="0"/>
                <a:sym typeface="Arial" charset="0"/>
              </a:rPr>
              <a:t>L'officiel</a:t>
            </a:r>
            <a:r>
              <a:rPr lang="en-US" sz="1600" b="1" dirty="0">
                <a:solidFill>
                  <a:srgbClr val="FFFFFF"/>
                </a:solidFill>
                <a:latin typeface="+mj-lt"/>
                <a:cs typeface="Arial" charset="0"/>
                <a:sym typeface="Arial" charset="0"/>
              </a:rPr>
              <a:t> qui </a:t>
            </a:r>
            <a:r>
              <a:rPr lang="en-US" sz="1600" b="1" dirty="0" err="1">
                <a:solidFill>
                  <a:srgbClr val="FFFFFF"/>
                </a:solidFill>
                <a:latin typeface="+mj-lt"/>
                <a:cs typeface="Arial" charset="0"/>
                <a:sym typeface="Arial" charset="0"/>
              </a:rPr>
              <a:t>préside</a:t>
            </a:r>
            <a:r>
              <a:rPr lang="en-US" sz="1600" b="1" dirty="0">
                <a:solidFill>
                  <a:srgbClr val="FFFFFF"/>
                </a:solidFill>
                <a:latin typeface="+mj-lt"/>
                <a:cs typeface="Arial" charset="0"/>
                <a:sym typeface="Arial" charset="0"/>
              </a:rPr>
              <a:t>)</a:t>
            </a:r>
          </a:p>
        </p:txBody>
      </p:sp>
      <p:sp>
        <p:nvSpPr>
          <p:cNvPr id="46" name="Rectangle 45"/>
          <p:cNvSpPr/>
          <p:nvPr/>
        </p:nvSpPr>
        <p:spPr>
          <a:xfrm>
            <a:off x="2743200" y="1988840"/>
            <a:ext cx="1447800" cy="1081477"/>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SzPct val="100000"/>
              <a:defRPr/>
            </a:pPr>
            <a:r>
              <a:rPr lang="en-US" sz="1400" b="1" dirty="0" smtClean="0">
                <a:solidFill>
                  <a:srgbClr val="FFFFFF"/>
                </a:solidFill>
                <a:latin typeface="+mj-lt"/>
                <a:sym typeface="Arial" charset="0"/>
              </a:rPr>
              <a:t>Président International</a:t>
            </a:r>
          </a:p>
          <a:p>
            <a:pPr algn="ctr">
              <a:buSzPct val="100000"/>
              <a:defRPr/>
            </a:pPr>
            <a:endParaRPr lang="en-US" sz="1400" b="1" dirty="0" smtClean="0">
              <a:solidFill>
                <a:srgbClr val="FFFFFF"/>
              </a:solidFill>
              <a:latin typeface="+mj-lt"/>
              <a:sym typeface="Arial" charset="0"/>
            </a:endParaRPr>
          </a:p>
        </p:txBody>
      </p:sp>
      <p:sp>
        <p:nvSpPr>
          <p:cNvPr id="47" name="Rectangle 46"/>
          <p:cNvSpPr/>
          <p:nvPr/>
        </p:nvSpPr>
        <p:spPr>
          <a:xfrm>
            <a:off x="1295400" y="1988840"/>
            <a:ext cx="1447800" cy="1081477"/>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SzPct val="100000"/>
              <a:defRPr/>
            </a:pPr>
            <a:r>
              <a:rPr lang="en-US" sz="1400" b="1" dirty="0" err="1" smtClean="0">
                <a:solidFill>
                  <a:srgbClr val="FFFFFF"/>
                </a:solidFill>
                <a:latin typeface="+mj-lt"/>
                <a:sym typeface="Arial" charset="0"/>
              </a:rPr>
              <a:t>Directeur</a:t>
            </a:r>
            <a:r>
              <a:rPr lang="en-US" sz="1400" b="1" dirty="0" smtClean="0">
                <a:solidFill>
                  <a:srgbClr val="FFFFFF"/>
                </a:solidFill>
                <a:latin typeface="+mj-lt"/>
                <a:sym typeface="Arial" charset="0"/>
              </a:rPr>
              <a:t> international Smith</a:t>
            </a:r>
          </a:p>
        </p:txBody>
      </p:sp>
      <p:cxnSp>
        <p:nvCxnSpPr>
          <p:cNvPr id="11298" name="Straight Arrow Connector 47"/>
          <p:cNvCxnSpPr>
            <a:cxnSpLocks noChangeShapeType="1"/>
          </p:cNvCxnSpPr>
          <p:nvPr/>
        </p:nvCxnSpPr>
        <p:spPr bwMode="auto">
          <a:xfrm>
            <a:off x="762000" y="3114334"/>
            <a:ext cx="990600" cy="883096"/>
          </a:xfrm>
          <a:prstGeom prst="straightConnector1">
            <a:avLst/>
          </a:prstGeom>
          <a:noFill/>
          <a:ln w="127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1299" name="Straight Arrow Connector 48"/>
          <p:cNvCxnSpPr>
            <a:cxnSpLocks noChangeShapeType="1"/>
          </p:cNvCxnSpPr>
          <p:nvPr/>
        </p:nvCxnSpPr>
        <p:spPr bwMode="auto">
          <a:xfrm>
            <a:off x="2019300" y="3114334"/>
            <a:ext cx="800100" cy="883096"/>
          </a:xfrm>
          <a:prstGeom prst="straightConnector1">
            <a:avLst/>
          </a:prstGeom>
          <a:noFill/>
          <a:ln w="127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1300" name="Straight Arrow Connector 49"/>
          <p:cNvCxnSpPr>
            <a:cxnSpLocks noChangeShapeType="1"/>
          </p:cNvCxnSpPr>
          <p:nvPr/>
        </p:nvCxnSpPr>
        <p:spPr bwMode="auto">
          <a:xfrm>
            <a:off x="3733800" y="3150846"/>
            <a:ext cx="0" cy="819944"/>
          </a:xfrm>
          <a:prstGeom prst="straightConnector1">
            <a:avLst/>
          </a:prstGeom>
          <a:noFill/>
          <a:ln w="127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1301" name="Straight Arrow Connector 50"/>
          <p:cNvCxnSpPr>
            <a:cxnSpLocks noChangeShapeType="1"/>
          </p:cNvCxnSpPr>
          <p:nvPr/>
        </p:nvCxnSpPr>
        <p:spPr bwMode="auto">
          <a:xfrm rot="5400000">
            <a:off x="4344988" y="3531846"/>
            <a:ext cx="760412" cy="1588"/>
          </a:xfrm>
          <a:prstGeom prst="straightConnector1">
            <a:avLst/>
          </a:prstGeom>
          <a:noFill/>
          <a:ln w="9525" algn="ctr">
            <a:solidFill>
              <a:srgbClr val="FFFFFF"/>
            </a:solidFill>
            <a:round/>
            <a:headEnd/>
            <a:tailEnd type="arrow" w="med" len="med"/>
          </a:ln>
          <a:extLst>
            <a:ext uri="{909E8E84-426E-40DD-AFC4-6F175D3DCCD1}">
              <a14:hiddenFill xmlns:a14="http://schemas.microsoft.com/office/drawing/2010/main">
                <a:noFill/>
              </a14:hiddenFill>
            </a:ext>
          </a:extLst>
        </p:spPr>
      </p:cxnSp>
      <p:cxnSp>
        <p:nvCxnSpPr>
          <p:cNvPr id="11302" name="Straight Arrow Connector 51"/>
          <p:cNvCxnSpPr>
            <a:cxnSpLocks noChangeShapeType="1"/>
          </p:cNvCxnSpPr>
          <p:nvPr/>
        </p:nvCxnSpPr>
        <p:spPr bwMode="auto">
          <a:xfrm flipH="1">
            <a:off x="5739892" y="3114334"/>
            <a:ext cx="127508" cy="856456"/>
          </a:xfrm>
          <a:prstGeom prst="straightConnector1">
            <a:avLst/>
          </a:prstGeom>
          <a:noFill/>
          <a:ln w="127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1303" name="Straight Arrow Connector 52"/>
          <p:cNvCxnSpPr>
            <a:cxnSpLocks noChangeShapeType="1"/>
          </p:cNvCxnSpPr>
          <p:nvPr/>
        </p:nvCxnSpPr>
        <p:spPr bwMode="auto">
          <a:xfrm flipH="1">
            <a:off x="6654292" y="3114334"/>
            <a:ext cx="508508" cy="856456"/>
          </a:xfrm>
          <a:prstGeom prst="straightConnector1">
            <a:avLst/>
          </a:prstGeom>
          <a:noFill/>
          <a:ln w="127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1304" name="Straight Arrow Connector 53"/>
          <p:cNvCxnSpPr>
            <a:cxnSpLocks noChangeShapeType="1"/>
          </p:cNvCxnSpPr>
          <p:nvPr/>
        </p:nvCxnSpPr>
        <p:spPr bwMode="auto">
          <a:xfrm flipH="1">
            <a:off x="7492492" y="3114334"/>
            <a:ext cx="851408" cy="883096"/>
          </a:xfrm>
          <a:prstGeom prst="straightConnector1">
            <a:avLst/>
          </a:prstGeom>
          <a:noFill/>
          <a:ln w="127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11306" name="TextBox 93"/>
          <p:cNvSpPr txBox="1">
            <a:spLocks noChangeArrowheads="1"/>
          </p:cNvSpPr>
          <p:nvPr/>
        </p:nvSpPr>
        <p:spPr bwMode="auto">
          <a:xfrm>
            <a:off x="2819400" y="5978630"/>
            <a:ext cx="396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SzPct val="100000"/>
            </a:pPr>
            <a:r>
              <a:rPr lang="en-US" altLang="fr-FR" b="1" dirty="0">
                <a:solidFill>
                  <a:srgbClr val="001B6D"/>
                </a:solidFill>
                <a:latin typeface="+mj-lt"/>
                <a:sym typeface="Arial" pitchFamily="34" charset="0"/>
              </a:rPr>
              <a:t>AUDITOIRE</a:t>
            </a:r>
          </a:p>
        </p:txBody>
      </p:sp>
      <p:sp>
        <p:nvSpPr>
          <p:cNvPr id="1130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C031133-D175-4A09-90F0-F87B4215B48C}" type="slidenum">
              <a:rPr lang="en-US" altLang="fr-FR" smtClean="0">
                <a:solidFill>
                  <a:srgbClr val="00338D"/>
                </a:solidFill>
                <a:latin typeface="+mj-lt"/>
              </a:rPr>
              <a:pPr eaLnBrk="1" hangingPunct="1"/>
              <a:t>26</a:t>
            </a:fld>
            <a:endParaRPr lang="en-US" altLang="fr-FR" dirty="0" smtClean="0">
              <a:solidFill>
                <a:srgbClr val="00338D"/>
              </a:solidFill>
              <a:latin typeface="+mj-lt"/>
            </a:endParaRPr>
          </a:p>
        </p:txBody>
      </p:sp>
      <p:grpSp>
        <p:nvGrpSpPr>
          <p:cNvPr id="11309" name="Group 12339"/>
          <p:cNvGrpSpPr>
            <a:grpSpLocks/>
          </p:cNvGrpSpPr>
          <p:nvPr/>
        </p:nvGrpSpPr>
        <p:grpSpPr bwMode="auto">
          <a:xfrm>
            <a:off x="4283968" y="2497813"/>
            <a:ext cx="1050925" cy="1571625"/>
            <a:chOff x="4385383" y="3022236"/>
            <a:chExt cx="1050925" cy="1571626"/>
          </a:xfrm>
        </p:grpSpPr>
        <p:sp>
          <p:nvSpPr>
            <p:cNvPr id="11310" name="AutoShape 59"/>
            <p:cNvSpPr>
              <a:spLocks noChangeAspect="1" noChangeArrowheads="1" noTextEdit="1"/>
            </p:cNvSpPr>
            <p:nvPr/>
          </p:nvSpPr>
          <p:spPr bwMode="auto">
            <a:xfrm>
              <a:off x="4406021" y="3022236"/>
              <a:ext cx="1030287"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11" name="Freeform 62"/>
            <p:cNvSpPr>
              <a:spLocks/>
            </p:cNvSpPr>
            <p:nvPr/>
          </p:nvSpPr>
          <p:spPr bwMode="auto">
            <a:xfrm>
              <a:off x="4385383" y="4041411"/>
              <a:ext cx="733425" cy="552450"/>
            </a:xfrm>
            <a:custGeom>
              <a:avLst/>
              <a:gdLst>
                <a:gd name="T0" fmla="*/ 2147483647 w 1386"/>
                <a:gd name="T1" fmla="*/ 2147483647 h 1044"/>
                <a:gd name="T2" fmla="*/ 2147483647 w 1386"/>
                <a:gd name="T3" fmla="*/ 2147483647 h 1044"/>
                <a:gd name="T4" fmla="*/ 2147483647 w 1386"/>
                <a:gd name="T5" fmla="*/ 0 h 1044"/>
                <a:gd name="T6" fmla="*/ 0 w 1386"/>
                <a:gd name="T7" fmla="*/ 0 h 1044"/>
                <a:gd name="T8" fmla="*/ 0 w 1386"/>
                <a:gd name="T9" fmla="*/ 2147483647 h 1044"/>
                <a:gd name="T10" fmla="*/ 2147483647 w 1386"/>
                <a:gd name="T11" fmla="*/ 2147483647 h 10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6" h="1044">
                  <a:moveTo>
                    <a:pt x="1386" y="1044"/>
                  </a:moveTo>
                  <a:lnTo>
                    <a:pt x="1386" y="307"/>
                  </a:lnTo>
                  <a:lnTo>
                    <a:pt x="1061" y="0"/>
                  </a:lnTo>
                  <a:lnTo>
                    <a:pt x="0" y="0"/>
                  </a:lnTo>
                  <a:lnTo>
                    <a:pt x="0" y="1044"/>
                  </a:lnTo>
                  <a:lnTo>
                    <a:pt x="1386" y="1044"/>
                  </a:lnTo>
                  <a:close/>
                </a:path>
              </a:pathLst>
            </a:custGeom>
            <a:solidFill>
              <a:srgbClr val="D38C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 name="Freeform 73"/>
            <p:cNvSpPr>
              <a:spLocks/>
            </p:cNvSpPr>
            <p:nvPr/>
          </p:nvSpPr>
          <p:spPr bwMode="auto">
            <a:xfrm>
              <a:off x="4791783" y="3676286"/>
              <a:ext cx="131763" cy="133350"/>
            </a:xfrm>
            <a:custGeom>
              <a:avLst/>
              <a:gdLst>
                <a:gd name="T0" fmla="*/ 125 w 249"/>
                <a:gd name="T1" fmla="*/ 253 h 253"/>
                <a:gd name="T2" fmla="*/ 151 w 249"/>
                <a:gd name="T3" fmla="*/ 250 h 253"/>
                <a:gd name="T4" fmla="*/ 173 w 249"/>
                <a:gd name="T5" fmla="*/ 243 h 253"/>
                <a:gd name="T6" fmla="*/ 194 w 249"/>
                <a:gd name="T7" fmla="*/ 231 h 253"/>
                <a:gd name="T8" fmla="*/ 213 w 249"/>
                <a:gd name="T9" fmla="*/ 216 h 253"/>
                <a:gd name="T10" fmla="*/ 228 w 249"/>
                <a:gd name="T11" fmla="*/ 198 h 253"/>
                <a:gd name="T12" fmla="*/ 240 w 249"/>
                <a:gd name="T13" fmla="*/ 175 h 253"/>
                <a:gd name="T14" fmla="*/ 246 w 249"/>
                <a:gd name="T15" fmla="*/ 152 h 253"/>
                <a:gd name="T16" fmla="*/ 249 w 249"/>
                <a:gd name="T17" fmla="*/ 126 h 253"/>
                <a:gd name="T18" fmla="*/ 246 w 249"/>
                <a:gd name="T19" fmla="*/ 101 h 253"/>
                <a:gd name="T20" fmla="*/ 240 w 249"/>
                <a:gd name="T21" fmla="*/ 77 h 253"/>
                <a:gd name="T22" fmla="*/ 228 w 249"/>
                <a:gd name="T23" fmla="*/ 55 h 253"/>
                <a:gd name="T24" fmla="*/ 213 w 249"/>
                <a:gd name="T25" fmla="*/ 37 h 253"/>
                <a:gd name="T26" fmla="*/ 194 w 249"/>
                <a:gd name="T27" fmla="*/ 22 h 253"/>
                <a:gd name="T28" fmla="*/ 173 w 249"/>
                <a:gd name="T29" fmla="*/ 10 h 253"/>
                <a:gd name="T30" fmla="*/ 151 w 249"/>
                <a:gd name="T31" fmla="*/ 3 h 253"/>
                <a:gd name="T32" fmla="*/ 125 w 249"/>
                <a:gd name="T33" fmla="*/ 0 h 253"/>
                <a:gd name="T34" fmla="*/ 100 w 249"/>
                <a:gd name="T35" fmla="*/ 3 h 253"/>
                <a:gd name="T36" fmla="*/ 76 w 249"/>
                <a:gd name="T37" fmla="*/ 10 h 253"/>
                <a:gd name="T38" fmla="*/ 55 w 249"/>
                <a:gd name="T39" fmla="*/ 22 h 253"/>
                <a:gd name="T40" fmla="*/ 37 w 249"/>
                <a:gd name="T41" fmla="*/ 37 h 253"/>
                <a:gd name="T42" fmla="*/ 21 w 249"/>
                <a:gd name="T43" fmla="*/ 55 h 253"/>
                <a:gd name="T44" fmla="*/ 10 w 249"/>
                <a:gd name="T45" fmla="*/ 77 h 253"/>
                <a:gd name="T46" fmla="*/ 3 w 249"/>
                <a:gd name="T47" fmla="*/ 101 h 253"/>
                <a:gd name="T48" fmla="*/ 0 w 249"/>
                <a:gd name="T49" fmla="*/ 126 h 253"/>
                <a:gd name="T50" fmla="*/ 3 w 249"/>
                <a:gd name="T51" fmla="*/ 152 h 253"/>
                <a:gd name="T52" fmla="*/ 10 w 249"/>
                <a:gd name="T53" fmla="*/ 175 h 253"/>
                <a:gd name="T54" fmla="*/ 21 w 249"/>
                <a:gd name="T55" fmla="*/ 198 h 253"/>
                <a:gd name="T56" fmla="*/ 37 w 249"/>
                <a:gd name="T57" fmla="*/ 216 h 253"/>
                <a:gd name="T58" fmla="*/ 55 w 249"/>
                <a:gd name="T59" fmla="*/ 231 h 253"/>
                <a:gd name="T60" fmla="*/ 76 w 249"/>
                <a:gd name="T61" fmla="*/ 243 h 253"/>
                <a:gd name="T62" fmla="*/ 100 w 249"/>
                <a:gd name="T63" fmla="*/ 250 h 253"/>
                <a:gd name="T64" fmla="*/ 125 w 249"/>
                <a:gd name="T65"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9" h="253">
                  <a:moveTo>
                    <a:pt x="125" y="253"/>
                  </a:moveTo>
                  <a:lnTo>
                    <a:pt x="151" y="250"/>
                  </a:lnTo>
                  <a:lnTo>
                    <a:pt x="173" y="243"/>
                  </a:lnTo>
                  <a:lnTo>
                    <a:pt x="194" y="231"/>
                  </a:lnTo>
                  <a:lnTo>
                    <a:pt x="213" y="216"/>
                  </a:lnTo>
                  <a:lnTo>
                    <a:pt x="228" y="198"/>
                  </a:lnTo>
                  <a:lnTo>
                    <a:pt x="240" y="175"/>
                  </a:lnTo>
                  <a:lnTo>
                    <a:pt x="246" y="152"/>
                  </a:lnTo>
                  <a:lnTo>
                    <a:pt x="249" y="126"/>
                  </a:lnTo>
                  <a:lnTo>
                    <a:pt x="246" y="101"/>
                  </a:lnTo>
                  <a:lnTo>
                    <a:pt x="240" y="77"/>
                  </a:lnTo>
                  <a:lnTo>
                    <a:pt x="228" y="55"/>
                  </a:lnTo>
                  <a:lnTo>
                    <a:pt x="213" y="37"/>
                  </a:lnTo>
                  <a:lnTo>
                    <a:pt x="194" y="22"/>
                  </a:lnTo>
                  <a:lnTo>
                    <a:pt x="173" y="10"/>
                  </a:lnTo>
                  <a:lnTo>
                    <a:pt x="151" y="3"/>
                  </a:lnTo>
                  <a:lnTo>
                    <a:pt x="125" y="0"/>
                  </a:lnTo>
                  <a:lnTo>
                    <a:pt x="100" y="3"/>
                  </a:lnTo>
                  <a:lnTo>
                    <a:pt x="76" y="10"/>
                  </a:lnTo>
                  <a:lnTo>
                    <a:pt x="55" y="22"/>
                  </a:lnTo>
                  <a:lnTo>
                    <a:pt x="37" y="37"/>
                  </a:lnTo>
                  <a:lnTo>
                    <a:pt x="21" y="55"/>
                  </a:lnTo>
                  <a:lnTo>
                    <a:pt x="10" y="77"/>
                  </a:lnTo>
                  <a:lnTo>
                    <a:pt x="3" y="101"/>
                  </a:lnTo>
                  <a:lnTo>
                    <a:pt x="0" y="126"/>
                  </a:lnTo>
                  <a:lnTo>
                    <a:pt x="3" y="152"/>
                  </a:lnTo>
                  <a:lnTo>
                    <a:pt x="10" y="175"/>
                  </a:lnTo>
                  <a:lnTo>
                    <a:pt x="21" y="198"/>
                  </a:lnTo>
                  <a:lnTo>
                    <a:pt x="37" y="216"/>
                  </a:lnTo>
                  <a:lnTo>
                    <a:pt x="55" y="231"/>
                  </a:lnTo>
                  <a:lnTo>
                    <a:pt x="76" y="243"/>
                  </a:lnTo>
                  <a:lnTo>
                    <a:pt x="100" y="250"/>
                  </a:lnTo>
                  <a:lnTo>
                    <a:pt x="125" y="253"/>
                  </a:lnTo>
                  <a:close/>
                </a:path>
              </a:pathLst>
            </a:custGeom>
            <a:solidFill>
              <a:schemeClr val="tx2">
                <a:lumMod val="10000"/>
              </a:schemeClr>
            </a:solidFill>
            <a:ln>
              <a:noFill/>
            </a:ln>
            <a:extLst/>
          </p:spPr>
          <p:txBody>
            <a:bodyPr/>
            <a:lstStyle/>
            <a:p>
              <a:pPr>
                <a:defRPr/>
              </a:pPr>
              <a:endParaRPr lang="en-US">
                <a:solidFill>
                  <a:schemeClr val="tx1">
                    <a:lumMod val="10000"/>
                  </a:schemeClr>
                </a:solidFill>
                <a:latin typeface="Arial" charset="0"/>
                <a:cs typeface="Arial" charset="0"/>
              </a:endParaRPr>
            </a:p>
          </p:txBody>
        </p:sp>
        <p:sp>
          <p:nvSpPr>
            <p:cNvPr id="36" name="Freeform 74"/>
            <p:cNvSpPr>
              <a:spLocks/>
            </p:cNvSpPr>
            <p:nvPr/>
          </p:nvSpPr>
          <p:spPr bwMode="auto">
            <a:xfrm>
              <a:off x="4752096" y="3903300"/>
              <a:ext cx="49212" cy="85725"/>
            </a:xfrm>
            <a:custGeom>
              <a:avLst/>
              <a:gdLst>
                <a:gd name="T0" fmla="*/ 26 w 94"/>
                <a:gd name="T1" fmla="*/ 0 h 163"/>
                <a:gd name="T2" fmla="*/ 0 w 94"/>
                <a:gd name="T3" fmla="*/ 76 h 163"/>
                <a:gd name="T4" fmla="*/ 0 w 94"/>
                <a:gd name="T5" fmla="*/ 163 h 163"/>
                <a:gd name="T6" fmla="*/ 76 w 94"/>
                <a:gd name="T7" fmla="*/ 158 h 163"/>
                <a:gd name="T8" fmla="*/ 54 w 94"/>
                <a:gd name="T9" fmla="*/ 94 h 163"/>
                <a:gd name="T10" fmla="*/ 94 w 94"/>
                <a:gd name="T11" fmla="*/ 8 h 163"/>
                <a:gd name="T12" fmla="*/ 26 w 94"/>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94" h="163">
                  <a:moveTo>
                    <a:pt x="26" y="0"/>
                  </a:moveTo>
                  <a:lnTo>
                    <a:pt x="0" y="76"/>
                  </a:lnTo>
                  <a:lnTo>
                    <a:pt x="0" y="163"/>
                  </a:lnTo>
                  <a:lnTo>
                    <a:pt x="76" y="158"/>
                  </a:lnTo>
                  <a:lnTo>
                    <a:pt x="54" y="94"/>
                  </a:lnTo>
                  <a:lnTo>
                    <a:pt x="94" y="8"/>
                  </a:lnTo>
                  <a:lnTo>
                    <a:pt x="26" y="0"/>
                  </a:lnTo>
                  <a:close/>
                </a:path>
              </a:pathLst>
            </a:custGeom>
            <a:solidFill>
              <a:schemeClr val="tx2">
                <a:lumMod val="10000"/>
              </a:schemeClr>
            </a:solidFill>
            <a:ln>
              <a:noFill/>
            </a:ln>
            <a:extLst/>
          </p:spPr>
          <p:txBody>
            <a:bodyPr/>
            <a:lstStyle/>
            <a:p>
              <a:pPr>
                <a:defRPr/>
              </a:pPr>
              <a:endParaRPr lang="en-US">
                <a:solidFill>
                  <a:schemeClr val="tx1">
                    <a:lumMod val="10000"/>
                  </a:schemeClr>
                </a:solidFill>
                <a:latin typeface="Arial" charset="0"/>
                <a:cs typeface="Arial" charset="0"/>
              </a:endParaRPr>
            </a:p>
          </p:txBody>
        </p:sp>
        <p:sp>
          <p:nvSpPr>
            <p:cNvPr id="11314" name="Freeform 75"/>
            <p:cNvSpPr>
              <a:spLocks/>
            </p:cNvSpPr>
            <p:nvPr/>
          </p:nvSpPr>
          <p:spPr bwMode="auto">
            <a:xfrm>
              <a:off x="4423483" y="3969974"/>
              <a:ext cx="765175" cy="258763"/>
            </a:xfrm>
            <a:custGeom>
              <a:avLst/>
              <a:gdLst>
                <a:gd name="T0" fmla="*/ 0 w 1445"/>
                <a:gd name="T1" fmla="*/ 2147483647 h 490"/>
                <a:gd name="T2" fmla="*/ 0 w 1445"/>
                <a:gd name="T3" fmla="*/ 2147483647 h 490"/>
                <a:gd name="T4" fmla="*/ 2147483647 w 1445"/>
                <a:gd name="T5" fmla="*/ 2147483647 h 490"/>
                <a:gd name="T6" fmla="*/ 2147483647 w 1445"/>
                <a:gd name="T7" fmla="*/ 2147483647 h 490"/>
                <a:gd name="T8" fmla="*/ 2147483647 w 1445"/>
                <a:gd name="T9" fmla="*/ 2147483647 h 490"/>
                <a:gd name="T10" fmla="*/ 2147483647 w 1445"/>
                <a:gd name="T11" fmla="*/ 0 h 490"/>
                <a:gd name="T12" fmla="*/ 0 w 1445"/>
                <a:gd name="T13" fmla="*/ 2147483647 h 4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5" h="490">
                  <a:moveTo>
                    <a:pt x="0" y="55"/>
                  </a:moveTo>
                  <a:lnTo>
                    <a:pt x="0" y="198"/>
                  </a:lnTo>
                  <a:lnTo>
                    <a:pt x="1010" y="146"/>
                  </a:lnTo>
                  <a:lnTo>
                    <a:pt x="1440" y="490"/>
                  </a:lnTo>
                  <a:lnTo>
                    <a:pt x="1445" y="372"/>
                  </a:lnTo>
                  <a:lnTo>
                    <a:pt x="995" y="0"/>
                  </a:lnTo>
                  <a:lnTo>
                    <a:pt x="0" y="55"/>
                  </a:lnTo>
                  <a:close/>
                </a:path>
              </a:pathLst>
            </a:custGeom>
            <a:solidFill>
              <a:srgbClr val="C15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 name="Freeform 90"/>
            <p:cNvSpPr>
              <a:spLocks/>
            </p:cNvSpPr>
            <p:nvPr/>
          </p:nvSpPr>
          <p:spPr bwMode="auto">
            <a:xfrm>
              <a:off x="4780671" y="3754074"/>
              <a:ext cx="66675" cy="142875"/>
            </a:xfrm>
            <a:custGeom>
              <a:avLst/>
              <a:gdLst>
                <a:gd name="T0" fmla="*/ 127 w 127"/>
                <a:gd name="T1" fmla="*/ 12 h 268"/>
                <a:gd name="T2" fmla="*/ 107 w 127"/>
                <a:gd name="T3" fmla="*/ 58 h 268"/>
                <a:gd name="T4" fmla="*/ 34 w 127"/>
                <a:gd name="T5" fmla="*/ 268 h 268"/>
                <a:gd name="T6" fmla="*/ 27 w 127"/>
                <a:gd name="T7" fmla="*/ 265 h 268"/>
                <a:gd name="T8" fmla="*/ 18 w 127"/>
                <a:gd name="T9" fmla="*/ 264 h 268"/>
                <a:gd name="T10" fmla="*/ 9 w 127"/>
                <a:gd name="T11" fmla="*/ 262 h 268"/>
                <a:gd name="T12" fmla="*/ 0 w 127"/>
                <a:gd name="T13" fmla="*/ 259 h 268"/>
                <a:gd name="T14" fmla="*/ 93 w 127"/>
                <a:gd name="T15" fmla="*/ 3 h 268"/>
                <a:gd name="T16" fmla="*/ 102 w 127"/>
                <a:gd name="T17" fmla="*/ 0 h 268"/>
                <a:gd name="T18" fmla="*/ 110 w 127"/>
                <a:gd name="T19" fmla="*/ 1 h 268"/>
                <a:gd name="T20" fmla="*/ 118 w 127"/>
                <a:gd name="T21" fmla="*/ 6 h 268"/>
                <a:gd name="T22" fmla="*/ 127 w 127"/>
                <a:gd name="T23" fmla="*/ 1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268">
                  <a:moveTo>
                    <a:pt x="127" y="12"/>
                  </a:moveTo>
                  <a:lnTo>
                    <a:pt x="107" y="58"/>
                  </a:lnTo>
                  <a:lnTo>
                    <a:pt x="34" y="268"/>
                  </a:lnTo>
                  <a:lnTo>
                    <a:pt x="27" y="265"/>
                  </a:lnTo>
                  <a:lnTo>
                    <a:pt x="18" y="264"/>
                  </a:lnTo>
                  <a:lnTo>
                    <a:pt x="9" y="262"/>
                  </a:lnTo>
                  <a:lnTo>
                    <a:pt x="0" y="259"/>
                  </a:lnTo>
                  <a:lnTo>
                    <a:pt x="93" y="3"/>
                  </a:lnTo>
                  <a:lnTo>
                    <a:pt x="102" y="0"/>
                  </a:lnTo>
                  <a:lnTo>
                    <a:pt x="110" y="1"/>
                  </a:lnTo>
                  <a:lnTo>
                    <a:pt x="118" y="6"/>
                  </a:lnTo>
                  <a:lnTo>
                    <a:pt x="127" y="12"/>
                  </a:lnTo>
                  <a:close/>
                </a:path>
              </a:pathLst>
            </a:custGeom>
            <a:solidFill>
              <a:schemeClr val="tx2">
                <a:lumMod val="10000"/>
              </a:schemeClr>
            </a:solidFill>
            <a:ln>
              <a:noFill/>
            </a:ln>
            <a:extLst/>
          </p:spPr>
          <p:txBody>
            <a:bodyPr/>
            <a:lstStyle/>
            <a:p>
              <a:pPr>
                <a:defRPr/>
              </a:pPr>
              <a:endParaRPr lang="en-US">
                <a:solidFill>
                  <a:schemeClr val="tx1">
                    <a:lumMod val="10000"/>
                  </a:schemeClr>
                </a:solidFill>
                <a:latin typeface="Arial" charset="0"/>
                <a:cs typeface="Arial" charset="0"/>
              </a:endParaRPr>
            </a:p>
          </p:txBody>
        </p:sp>
        <p:sp>
          <p:nvSpPr>
            <p:cNvPr id="11316" name="Freeform 95"/>
            <p:cNvSpPr>
              <a:spLocks/>
            </p:cNvSpPr>
            <p:nvPr/>
          </p:nvSpPr>
          <p:spPr bwMode="auto">
            <a:xfrm>
              <a:off x="5006096" y="4017599"/>
              <a:ext cx="44450" cy="39688"/>
            </a:xfrm>
            <a:custGeom>
              <a:avLst/>
              <a:gdLst>
                <a:gd name="T0" fmla="*/ 2147483647 w 84"/>
                <a:gd name="T1" fmla="*/ 2147483647 h 75"/>
                <a:gd name="T2" fmla="*/ 2147483647 w 84"/>
                <a:gd name="T3" fmla="*/ 2147483647 h 75"/>
                <a:gd name="T4" fmla="*/ 0 w 84"/>
                <a:gd name="T5" fmla="*/ 2147483647 h 75"/>
                <a:gd name="T6" fmla="*/ 2147483647 w 84"/>
                <a:gd name="T7" fmla="*/ 2147483647 h 75"/>
                <a:gd name="T8" fmla="*/ 2147483647 w 84"/>
                <a:gd name="T9" fmla="*/ 2147483647 h 75"/>
                <a:gd name="T10" fmla="*/ 2147483647 w 84"/>
                <a:gd name="T11" fmla="*/ 2147483647 h 75"/>
                <a:gd name="T12" fmla="*/ 2147483647 w 84"/>
                <a:gd name="T13" fmla="*/ 2147483647 h 75"/>
                <a:gd name="T14" fmla="*/ 2147483647 w 84"/>
                <a:gd name="T15" fmla="*/ 0 h 75"/>
                <a:gd name="T16" fmla="*/ 2147483647 w 84"/>
                <a:gd name="T17" fmla="*/ 0 h 75"/>
                <a:gd name="T18" fmla="*/ 2147483647 w 84"/>
                <a:gd name="T19" fmla="*/ 0 h 75"/>
                <a:gd name="T20" fmla="*/ 2147483647 w 84"/>
                <a:gd name="T21" fmla="*/ 0 h 75"/>
                <a:gd name="T22" fmla="*/ 2147483647 w 84"/>
                <a:gd name="T23" fmla="*/ 2147483647 h 75"/>
                <a:gd name="T24" fmla="*/ 2147483647 w 84"/>
                <a:gd name="T25" fmla="*/ 2147483647 h 75"/>
                <a:gd name="T26" fmla="*/ 2147483647 w 84"/>
                <a:gd name="T27" fmla="*/ 2147483647 h 75"/>
                <a:gd name="T28" fmla="*/ 2147483647 w 84"/>
                <a:gd name="T29" fmla="*/ 2147483647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4" h="75">
                  <a:moveTo>
                    <a:pt x="84" y="61"/>
                  </a:moveTo>
                  <a:lnTo>
                    <a:pt x="84" y="75"/>
                  </a:lnTo>
                  <a:lnTo>
                    <a:pt x="0" y="8"/>
                  </a:lnTo>
                  <a:lnTo>
                    <a:pt x="7" y="6"/>
                  </a:lnTo>
                  <a:lnTo>
                    <a:pt x="14" y="5"/>
                  </a:lnTo>
                  <a:lnTo>
                    <a:pt x="22" y="3"/>
                  </a:lnTo>
                  <a:lnTo>
                    <a:pt x="31" y="2"/>
                  </a:lnTo>
                  <a:lnTo>
                    <a:pt x="38" y="0"/>
                  </a:lnTo>
                  <a:lnTo>
                    <a:pt x="47" y="0"/>
                  </a:lnTo>
                  <a:lnTo>
                    <a:pt x="56" y="0"/>
                  </a:lnTo>
                  <a:lnTo>
                    <a:pt x="65" y="0"/>
                  </a:lnTo>
                  <a:lnTo>
                    <a:pt x="68" y="17"/>
                  </a:lnTo>
                  <a:lnTo>
                    <a:pt x="71" y="31"/>
                  </a:lnTo>
                  <a:lnTo>
                    <a:pt x="76" y="46"/>
                  </a:lnTo>
                  <a:lnTo>
                    <a:pt x="84" y="61"/>
                  </a:lnTo>
                  <a:close/>
                </a:path>
              </a:pathLst>
            </a:custGeom>
            <a:solidFill>
              <a:srgbClr val="335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317" name="Freeform 96"/>
            <p:cNvSpPr>
              <a:spLocks/>
            </p:cNvSpPr>
            <p:nvPr/>
          </p:nvSpPr>
          <p:spPr bwMode="auto">
            <a:xfrm>
              <a:off x="4821946" y="4058874"/>
              <a:ext cx="127000" cy="476250"/>
            </a:xfrm>
            <a:custGeom>
              <a:avLst/>
              <a:gdLst>
                <a:gd name="T0" fmla="*/ 2147483647 w 239"/>
                <a:gd name="T1" fmla="*/ 0 h 902"/>
                <a:gd name="T2" fmla="*/ 2147483647 w 239"/>
                <a:gd name="T3" fmla="*/ 2147483647 h 902"/>
                <a:gd name="T4" fmla="*/ 2147483647 w 239"/>
                <a:gd name="T5" fmla="*/ 2147483647 h 902"/>
                <a:gd name="T6" fmla="*/ 2147483647 w 239"/>
                <a:gd name="T7" fmla="*/ 2147483647 h 902"/>
                <a:gd name="T8" fmla="*/ 2147483647 w 239"/>
                <a:gd name="T9" fmla="*/ 2147483647 h 902"/>
                <a:gd name="T10" fmla="*/ 2147483647 w 239"/>
                <a:gd name="T11" fmla="*/ 2147483647 h 902"/>
                <a:gd name="T12" fmla="*/ 2147483647 w 239"/>
                <a:gd name="T13" fmla="*/ 2147483647 h 902"/>
                <a:gd name="T14" fmla="*/ 2147483647 w 239"/>
                <a:gd name="T15" fmla="*/ 2147483647 h 902"/>
                <a:gd name="T16" fmla="*/ 2147483647 w 239"/>
                <a:gd name="T17" fmla="*/ 2147483647 h 902"/>
                <a:gd name="T18" fmla="*/ 2147483647 w 239"/>
                <a:gd name="T19" fmla="*/ 2147483647 h 902"/>
                <a:gd name="T20" fmla="*/ 2147483647 w 239"/>
                <a:gd name="T21" fmla="*/ 2147483647 h 902"/>
                <a:gd name="T22" fmla="*/ 2147483647 w 239"/>
                <a:gd name="T23" fmla="*/ 2147483647 h 902"/>
                <a:gd name="T24" fmla="*/ 2147483647 w 239"/>
                <a:gd name="T25" fmla="*/ 2147483647 h 902"/>
                <a:gd name="T26" fmla="*/ 0 w 239"/>
                <a:gd name="T27" fmla="*/ 2147483647 h 902"/>
                <a:gd name="T28" fmla="*/ 2147483647 w 239"/>
                <a:gd name="T29" fmla="*/ 2147483647 h 902"/>
                <a:gd name="T30" fmla="*/ 2147483647 w 239"/>
                <a:gd name="T31" fmla="*/ 2147483647 h 902"/>
                <a:gd name="T32" fmla="*/ 2147483647 w 239"/>
                <a:gd name="T33" fmla="*/ 2147483647 h 902"/>
                <a:gd name="T34" fmla="*/ 2147483647 w 239"/>
                <a:gd name="T35" fmla="*/ 2147483647 h 902"/>
                <a:gd name="T36" fmla="*/ 2147483647 w 239"/>
                <a:gd name="T37" fmla="*/ 2147483647 h 902"/>
                <a:gd name="T38" fmla="*/ 2147483647 w 239"/>
                <a:gd name="T39" fmla="*/ 2147483647 h 902"/>
                <a:gd name="T40" fmla="*/ 2147483647 w 239"/>
                <a:gd name="T41" fmla="*/ 2147483647 h 902"/>
                <a:gd name="T42" fmla="*/ 2147483647 w 239"/>
                <a:gd name="T43" fmla="*/ 2147483647 h 902"/>
                <a:gd name="T44" fmla="*/ 2147483647 w 239"/>
                <a:gd name="T45" fmla="*/ 2147483647 h 902"/>
                <a:gd name="T46" fmla="*/ 2147483647 w 239"/>
                <a:gd name="T47" fmla="*/ 2147483647 h 902"/>
                <a:gd name="T48" fmla="*/ 2147483647 w 239"/>
                <a:gd name="T49" fmla="*/ 2147483647 h 902"/>
                <a:gd name="T50" fmla="*/ 2147483647 w 239"/>
                <a:gd name="T51" fmla="*/ 2147483647 h 902"/>
                <a:gd name="T52" fmla="*/ 2147483647 w 239"/>
                <a:gd name="T53" fmla="*/ 0 h 90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9" h="902">
                  <a:moveTo>
                    <a:pt x="239" y="0"/>
                  </a:moveTo>
                  <a:lnTo>
                    <a:pt x="228" y="76"/>
                  </a:lnTo>
                  <a:lnTo>
                    <a:pt x="224" y="150"/>
                  </a:lnTo>
                  <a:lnTo>
                    <a:pt x="221" y="226"/>
                  </a:lnTo>
                  <a:lnTo>
                    <a:pt x="213" y="304"/>
                  </a:lnTo>
                  <a:lnTo>
                    <a:pt x="178" y="508"/>
                  </a:lnTo>
                  <a:lnTo>
                    <a:pt x="166" y="565"/>
                  </a:lnTo>
                  <a:lnTo>
                    <a:pt x="155" y="620"/>
                  </a:lnTo>
                  <a:lnTo>
                    <a:pt x="143" y="674"/>
                  </a:lnTo>
                  <a:lnTo>
                    <a:pt x="128" y="726"/>
                  </a:lnTo>
                  <a:lnTo>
                    <a:pt x="107" y="775"/>
                  </a:lnTo>
                  <a:lnTo>
                    <a:pt x="81" y="821"/>
                  </a:lnTo>
                  <a:lnTo>
                    <a:pt x="46" y="863"/>
                  </a:lnTo>
                  <a:lnTo>
                    <a:pt x="0" y="902"/>
                  </a:lnTo>
                  <a:lnTo>
                    <a:pt x="37" y="844"/>
                  </a:lnTo>
                  <a:lnTo>
                    <a:pt x="70" y="769"/>
                  </a:lnTo>
                  <a:lnTo>
                    <a:pt x="99" y="685"/>
                  </a:lnTo>
                  <a:lnTo>
                    <a:pt x="124" y="600"/>
                  </a:lnTo>
                  <a:lnTo>
                    <a:pt x="143" y="521"/>
                  </a:lnTo>
                  <a:lnTo>
                    <a:pt x="158" y="456"/>
                  </a:lnTo>
                  <a:lnTo>
                    <a:pt x="167" y="411"/>
                  </a:lnTo>
                  <a:lnTo>
                    <a:pt x="170" y="395"/>
                  </a:lnTo>
                  <a:lnTo>
                    <a:pt x="216" y="76"/>
                  </a:lnTo>
                  <a:lnTo>
                    <a:pt x="221" y="52"/>
                  </a:lnTo>
                  <a:lnTo>
                    <a:pt x="228" y="26"/>
                  </a:lnTo>
                  <a:lnTo>
                    <a:pt x="236" y="7"/>
                  </a:lnTo>
                  <a:lnTo>
                    <a:pt x="2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318" name="Freeform 97"/>
            <p:cNvSpPr>
              <a:spLocks/>
            </p:cNvSpPr>
            <p:nvPr/>
          </p:nvSpPr>
          <p:spPr bwMode="auto">
            <a:xfrm>
              <a:off x="4955296" y="4054111"/>
              <a:ext cx="28575" cy="366713"/>
            </a:xfrm>
            <a:custGeom>
              <a:avLst/>
              <a:gdLst>
                <a:gd name="T0" fmla="*/ 2147483647 w 54"/>
                <a:gd name="T1" fmla="*/ 2147483647 h 693"/>
                <a:gd name="T2" fmla="*/ 2147483647 w 54"/>
                <a:gd name="T3" fmla="*/ 2147483647 h 693"/>
                <a:gd name="T4" fmla="*/ 2147483647 w 54"/>
                <a:gd name="T5" fmla="*/ 2147483647 h 693"/>
                <a:gd name="T6" fmla="*/ 2147483647 w 54"/>
                <a:gd name="T7" fmla="*/ 2147483647 h 693"/>
                <a:gd name="T8" fmla="*/ 2147483647 w 54"/>
                <a:gd name="T9" fmla="*/ 2147483647 h 693"/>
                <a:gd name="T10" fmla="*/ 0 w 54"/>
                <a:gd name="T11" fmla="*/ 2147483647 h 693"/>
                <a:gd name="T12" fmla="*/ 2147483647 w 54"/>
                <a:gd name="T13" fmla="*/ 2147483647 h 693"/>
                <a:gd name="T14" fmla="*/ 2147483647 w 54"/>
                <a:gd name="T15" fmla="*/ 2147483647 h 693"/>
                <a:gd name="T16" fmla="*/ 2147483647 w 54"/>
                <a:gd name="T17" fmla="*/ 2147483647 h 693"/>
                <a:gd name="T18" fmla="*/ 2147483647 w 54"/>
                <a:gd name="T19" fmla="*/ 2147483647 h 693"/>
                <a:gd name="T20" fmla="*/ 2147483647 w 54"/>
                <a:gd name="T21" fmla="*/ 2147483647 h 693"/>
                <a:gd name="T22" fmla="*/ 2147483647 w 54"/>
                <a:gd name="T23" fmla="*/ 2147483647 h 693"/>
                <a:gd name="T24" fmla="*/ 2147483647 w 54"/>
                <a:gd name="T25" fmla="*/ 2147483647 h 693"/>
                <a:gd name="T26" fmla="*/ 2147483647 w 54"/>
                <a:gd name="T27" fmla="*/ 2147483647 h 693"/>
                <a:gd name="T28" fmla="*/ 2147483647 w 54"/>
                <a:gd name="T29" fmla="*/ 2147483647 h 693"/>
                <a:gd name="T30" fmla="*/ 2147483647 w 54"/>
                <a:gd name="T31" fmla="*/ 2147483647 h 693"/>
                <a:gd name="T32" fmla="*/ 2147483647 w 54"/>
                <a:gd name="T33" fmla="*/ 2147483647 h 693"/>
                <a:gd name="T34" fmla="*/ 2147483647 w 54"/>
                <a:gd name="T35" fmla="*/ 2147483647 h 693"/>
                <a:gd name="T36" fmla="*/ 2147483647 w 54"/>
                <a:gd name="T37" fmla="*/ 0 h 693"/>
                <a:gd name="T38" fmla="*/ 2147483647 w 54"/>
                <a:gd name="T39" fmla="*/ 2147483647 h 693"/>
                <a:gd name="T40" fmla="*/ 2147483647 w 54"/>
                <a:gd name="T41" fmla="*/ 2147483647 h 693"/>
                <a:gd name="T42" fmla="*/ 2147483647 w 54"/>
                <a:gd name="T43" fmla="*/ 2147483647 h 693"/>
                <a:gd name="T44" fmla="*/ 2147483647 w 54"/>
                <a:gd name="T45" fmla="*/ 2147483647 h 693"/>
                <a:gd name="T46" fmla="*/ 2147483647 w 54"/>
                <a:gd name="T47" fmla="*/ 2147483647 h 693"/>
                <a:gd name="T48" fmla="*/ 2147483647 w 54"/>
                <a:gd name="T49" fmla="*/ 2147483647 h 693"/>
                <a:gd name="T50" fmla="*/ 2147483647 w 54"/>
                <a:gd name="T51" fmla="*/ 2147483647 h 693"/>
                <a:gd name="T52" fmla="*/ 2147483647 w 54"/>
                <a:gd name="T53" fmla="*/ 2147483647 h 693"/>
                <a:gd name="T54" fmla="*/ 2147483647 w 54"/>
                <a:gd name="T55" fmla="*/ 2147483647 h 69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 h="693">
                  <a:moveTo>
                    <a:pt x="42" y="689"/>
                  </a:moveTo>
                  <a:lnTo>
                    <a:pt x="31" y="693"/>
                  </a:lnTo>
                  <a:lnTo>
                    <a:pt x="22" y="689"/>
                  </a:lnTo>
                  <a:lnTo>
                    <a:pt x="14" y="683"/>
                  </a:lnTo>
                  <a:lnTo>
                    <a:pt x="8" y="677"/>
                  </a:lnTo>
                  <a:lnTo>
                    <a:pt x="0" y="652"/>
                  </a:lnTo>
                  <a:lnTo>
                    <a:pt x="5" y="653"/>
                  </a:lnTo>
                  <a:lnTo>
                    <a:pt x="11" y="664"/>
                  </a:lnTo>
                  <a:lnTo>
                    <a:pt x="18" y="674"/>
                  </a:lnTo>
                  <a:lnTo>
                    <a:pt x="30" y="676"/>
                  </a:lnTo>
                  <a:lnTo>
                    <a:pt x="34" y="625"/>
                  </a:lnTo>
                  <a:lnTo>
                    <a:pt x="34" y="541"/>
                  </a:lnTo>
                  <a:lnTo>
                    <a:pt x="30" y="437"/>
                  </a:lnTo>
                  <a:lnTo>
                    <a:pt x="24" y="325"/>
                  </a:lnTo>
                  <a:lnTo>
                    <a:pt x="18" y="216"/>
                  </a:lnTo>
                  <a:lnTo>
                    <a:pt x="11" y="124"/>
                  </a:lnTo>
                  <a:lnTo>
                    <a:pt x="6" y="58"/>
                  </a:lnTo>
                  <a:lnTo>
                    <a:pt x="5" y="34"/>
                  </a:lnTo>
                  <a:lnTo>
                    <a:pt x="8" y="0"/>
                  </a:lnTo>
                  <a:lnTo>
                    <a:pt x="15" y="11"/>
                  </a:lnTo>
                  <a:lnTo>
                    <a:pt x="18" y="39"/>
                  </a:lnTo>
                  <a:lnTo>
                    <a:pt x="24" y="112"/>
                  </a:lnTo>
                  <a:lnTo>
                    <a:pt x="33" y="215"/>
                  </a:lnTo>
                  <a:lnTo>
                    <a:pt x="42" y="336"/>
                  </a:lnTo>
                  <a:lnTo>
                    <a:pt x="49" y="458"/>
                  </a:lnTo>
                  <a:lnTo>
                    <a:pt x="54" y="567"/>
                  </a:lnTo>
                  <a:lnTo>
                    <a:pt x="51" y="649"/>
                  </a:lnTo>
                  <a:lnTo>
                    <a:pt x="42" y="6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319" name="Freeform 98"/>
            <p:cNvSpPr>
              <a:spLocks/>
            </p:cNvSpPr>
            <p:nvPr/>
          </p:nvSpPr>
          <p:spPr bwMode="auto">
            <a:xfrm>
              <a:off x="4456821" y="4077924"/>
              <a:ext cx="41275" cy="331788"/>
            </a:xfrm>
            <a:custGeom>
              <a:avLst/>
              <a:gdLst>
                <a:gd name="T0" fmla="*/ 2147483647 w 78"/>
                <a:gd name="T1" fmla="*/ 2147483647 h 627"/>
                <a:gd name="T2" fmla="*/ 2147483647 w 78"/>
                <a:gd name="T3" fmla="*/ 2147483647 h 627"/>
                <a:gd name="T4" fmla="*/ 2147483647 w 78"/>
                <a:gd name="T5" fmla="*/ 2147483647 h 627"/>
                <a:gd name="T6" fmla="*/ 2147483647 w 78"/>
                <a:gd name="T7" fmla="*/ 2147483647 h 627"/>
                <a:gd name="T8" fmla="*/ 2147483647 w 78"/>
                <a:gd name="T9" fmla="*/ 2147483647 h 627"/>
                <a:gd name="T10" fmla="*/ 2147483647 w 78"/>
                <a:gd name="T11" fmla="*/ 2147483647 h 627"/>
                <a:gd name="T12" fmla="*/ 2147483647 w 78"/>
                <a:gd name="T13" fmla="*/ 2147483647 h 627"/>
                <a:gd name="T14" fmla="*/ 2147483647 w 78"/>
                <a:gd name="T15" fmla="*/ 2147483647 h 627"/>
                <a:gd name="T16" fmla="*/ 2147483647 w 78"/>
                <a:gd name="T17" fmla="*/ 2147483647 h 627"/>
                <a:gd name="T18" fmla="*/ 2147483647 w 78"/>
                <a:gd name="T19" fmla="*/ 2147483647 h 627"/>
                <a:gd name="T20" fmla="*/ 2147483647 w 78"/>
                <a:gd name="T21" fmla="*/ 2147483647 h 627"/>
                <a:gd name="T22" fmla="*/ 2147483647 w 78"/>
                <a:gd name="T23" fmla="*/ 2147483647 h 627"/>
                <a:gd name="T24" fmla="*/ 2147483647 w 78"/>
                <a:gd name="T25" fmla="*/ 2147483647 h 627"/>
                <a:gd name="T26" fmla="*/ 2147483647 w 78"/>
                <a:gd name="T27" fmla="*/ 2147483647 h 627"/>
                <a:gd name="T28" fmla="*/ 2147483647 w 78"/>
                <a:gd name="T29" fmla="*/ 2147483647 h 627"/>
                <a:gd name="T30" fmla="*/ 2147483647 w 78"/>
                <a:gd name="T31" fmla="*/ 2147483647 h 627"/>
                <a:gd name="T32" fmla="*/ 2147483647 w 78"/>
                <a:gd name="T33" fmla="*/ 2147483647 h 627"/>
                <a:gd name="T34" fmla="*/ 2147483647 w 78"/>
                <a:gd name="T35" fmla="*/ 2147483647 h 627"/>
                <a:gd name="T36" fmla="*/ 2147483647 w 78"/>
                <a:gd name="T37" fmla="*/ 2147483647 h 627"/>
                <a:gd name="T38" fmla="*/ 2147483647 w 78"/>
                <a:gd name="T39" fmla="*/ 2147483647 h 627"/>
                <a:gd name="T40" fmla="*/ 2147483647 w 78"/>
                <a:gd name="T41" fmla="*/ 2147483647 h 627"/>
                <a:gd name="T42" fmla="*/ 2147483647 w 78"/>
                <a:gd name="T43" fmla="*/ 2147483647 h 627"/>
                <a:gd name="T44" fmla="*/ 2147483647 w 78"/>
                <a:gd name="T45" fmla="*/ 2147483647 h 627"/>
                <a:gd name="T46" fmla="*/ 2147483647 w 78"/>
                <a:gd name="T47" fmla="*/ 2147483647 h 627"/>
                <a:gd name="T48" fmla="*/ 0 w 78"/>
                <a:gd name="T49" fmla="*/ 0 h 627"/>
                <a:gd name="T50" fmla="*/ 2147483647 w 78"/>
                <a:gd name="T51" fmla="*/ 2147483647 h 627"/>
                <a:gd name="T52" fmla="*/ 2147483647 w 78"/>
                <a:gd name="T53" fmla="*/ 2147483647 h 627"/>
                <a:gd name="T54" fmla="*/ 2147483647 w 78"/>
                <a:gd name="T55" fmla="*/ 2147483647 h 627"/>
                <a:gd name="T56" fmla="*/ 2147483647 w 78"/>
                <a:gd name="T57" fmla="*/ 2147483647 h 6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8" h="627">
                  <a:moveTo>
                    <a:pt x="24" y="111"/>
                  </a:moveTo>
                  <a:lnTo>
                    <a:pt x="27" y="132"/>
                  </a:lnTo>
                  <a:lnTo>
                    <a:pt x="36" y="187"/>
                  </a:lnTo>
                  <a:lnTo>
                    <a:pt x="47" y="264"/>
                  </a:lnTo>
                  <a:lnTo>
                    <a:pt x="59" y="355"/>
                  </a:lnTo>
                  <a:lnTo>
                    <a:pt x="69" y="446"/>
                  </a:lnTo>
                  <a:lnTo>
                    <a:pt x="76" y="530"/>
                  </a:lnTo>
                  <a:lnTo>
                    <a:pt x="78" y="591"/>
                  </a:lnTo>
                  <a:lnTo>
                    <a:pt x="72" y="622"/>
                  </a:lnTo>
                  <a:lnTo>
                    <a:pt x="62" y="627"/>
                  </a:lnTo>
                  <a:lnTo>
                    <a:pt x="54" y="625"/>
                  </a:lnTo>
                  <a:lnTo>
                    <a:pt x="50" y="621"/>
                  </a:lnTo>
                  <a:lnTo>
                    <a:pt x="45" y="615"/>
                  </a:lnTo>
                  <a:lnTo>
                    <a:pt x="47" y="609"/>
                  </a:lnTo>
                  <a:lnTo>
                    <a:pt x="51" y="610"/>
                  </a:lnTo>
                  <a:lnTo>
                    <a:pt x="57" y="612"/>
                  </a:lnTo>
                  <a:lnTo>
                    <a:pt x="62" y="609"/>
                  </a:lnTo>
                  <a:lnTo>
                    <a:pt x="60" y="565"/>
                  </a:lnTo>
                  <a:lnTo>
                    <a:pt x="54" y="488"/>
                  </a:lnTo>
                  <a:lnTo>
                    <a:pt x="44" y="390"/>
                  </a:lnTo>
                  <a:lnTo>
                    <a:pt x="33" y="282"/>
                  </a:lnTo>
                  <a:lnTo>
                    <a:pt x="21" y="176"/>
                  </a:lnTo>
                  <a:lnTo>
                    <a:pt x="11" y="87"/>
                  </a:lnTo>
                  <a:lnTo>
                    <a:pt x="3" y="24"/>
                  </a:lnTo>
                  <a:lnTo>
                    <a:pt x="0" y="0"/>
                  </a:lnTo>
                  <a:lnTo>
                    <a:pt x="9" y="26"/>
                  </a:lnTo>
                  <a:lnTo>
                    <a:pt x="17" y="53"/>
                  </a:lnTo>
                  <a:lnTo>
                    <a:pt x="21" y="81"/>
                  </a:lnTo>
                  <a:lnTo>
                    <a:pt x="24"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320" name="Freeform 99"/>
            <p:cNvSpPr>
              <a:spLocks/>
            </p:cNvSpPr>
            <p:nvPr/>
          </p:nvSpPr>
          <p:spPr bwMode="auto">
            <a:xfrm>
              <a:off x="4820358" y="4071574"/>
              <a:ext cx="107950" cy="309563"/>
            </a:xfrm>
            <a:custGeom>
              <a:avLst/>
              <a:gdLst>
                <a:gd name="T0" fmla="*/ 2147483647 w 205"/>
                <a:gd name="T1" fmla="*/ 2147483647 h 584"/>
                <a:gd name="T2" fmla="*/ 2147483647 w 205"/>
                <a:gd name="T3" fmla="*/ 2147483647 h 584"/>
                <a:gd name="T4" fmla="*/ 2147483647 w 205"/>
                <a:gd name="T5" fmla="*/ 2147483647 h 584"/>
                <a:gd name="T6" fmla="*/ 2147483647 w 205"/>
                <a:gd name="T7" fmla="*/ 2147483647 h 584"/>
                <a:gd name="T8" fmla="*/ 2147483647 w 205"/>
                <a:gd name="T9" fmla="*/ 2147483647 h 584"/>
                <a:gd name="T10" fmla="*/ 2147483647 w 205"/>
                <a:gd name="T11" fmla="*/ 2147483647 h 584"/>
                <a:gd name="T12" fmla="*/ 2147483647 w 205"/>
                <a:gd name="T13" fmla="*/ 2147483647 h 584"/>
                <a:gd name="T14" fmla="*/ 2147483647 w 205"/>
                <a:gd name="T15" fmla="*/ 2147483647 h 584"/>
                <a:gd name="T16" fmla="*/ 2147483647 w 205"/>
                <a:gd name="T17" fmla="*/ 2147483647 h 584"/>
                <a:gd name="T18" fmla="*/ 2147483647 w 205"/>
                <a:gd name="T19" fmla="*/ 2147483647 h 584"/>
                <a:gd name="T20" fmla="*/ 2147483647 w 205"/>
                <a:gd name="T21" fmla="*/ 2147483647 h 584"/>
                <a:gd name="T22" fmla="*/ 2147483647 w 205"/>
                <a:gd name="T23" fmla="*/ 2147483647 h 584"/>
                <a:gd name="T24" fmla="*/ 2147483647 w 205"/>
                <a:gd name="T25" fmla="*/ 2147483647 h 584"/>
                <a:gd name="T26" fmla="*/ 2147483647 w 205"/>
                <a:gd name="T27" fmla="*/ 2147483647 h 584"/>
                <a:gd name="T28" fmla="*/ 2147483647 w 205"/>
                <a:gd name="T29" fmla="*/ 2147483647 h 584"/>
                <a:gd name="T30" fmla="*/ 2147483647 w 205"/>
                <a:gd name="T31" fmla="*/ 2147483647 h 584"/>
                <a:gd name="T32" fmla="*/ 2147483647 w 205"/>
                <a:gd name="T33" fmla="*/ 2147483647 h 584"/>
                <a:gd name="T34" fmla="*/ 2147483647 w 205"/>
                <a:gd name="T35" fmla="*/ 2147483647 h 584"/>
                <a:gd name="T36" fmla="*/ 2147483647 w 205"/>
                <a:gd name="T37" fmla="*/ 2147483647 h 584"/>
                <a:gd name="T38" fmla="*/ 2147483647 w 205"/>
                <a:gd name="T39" fmla="*/ 2147483647 h 584"/>
                <a:gd name="T40" fmla="*/ 0 w 205"/>
                <a:gd name="T41" fmla="*/ 2147483647 h 584"/>
                <a:gd name="T42" fmla="*/ 2147483647 w 205"/>
                <a:gd name="T43" fmla="*/ 2147483647 h 584"/>
                <a:gd name="T44" fmla="*/ 2147483647 w 205"/>
                <a:gd name="T45" fmla="*/ 2147483647 h 584"/>
                <a:gd name="T46" fmla="*/ 2147483647 w 205"/>
                <a:gd name="T47" fmla="*/ 2147483647 h 584"/>
                <a:gd name="T48" fmla="*/ 2147483647 w 205"/>
                <a:gd name="T49" fmla="*/ 2147483647 h 584"/>
                <a:gd name="T50" fmla="*/ 2147483647 w 205"/>
                <a:gd name="T51" fmla="*/ 2147483647 h 584"/>
                <a:gd name="T52" fmla="*/ 2147483647 w 205"/>
                <a:gd name="T53" fmla="*/ 2147483647 h 584"/>
                <a:gd name="T54" fmla="*/ 2147483647 w 205"/>
                <a:gd name="T55" fmla="*/ 2147483647 h 584"/>
                <a:gd name="T56" fmla="*/ 2147483647 w 205"/>
                <a:gd name="T57" fmla="*/ 2147483647 h 584"/>
                <a:gd name="T58" fmla="*/ 2147483647 w 205"/>
                <a:gd name="T59" fmla="*/ 2147483647 h 584"/>
                <a:gd name="T60" fmla="*/ 2147483647 w 205"/>
                <a:gd name="T61" fmla="*/ 2147483647 h 584"/>
                <a:gd name="T62" fmla="*/ 2147483647 w 205"/>
                <a:gd name="T63" fmla="*/ 2147483647 h 584"/>
                <a:gd name="T64" fmla="*/ 2147483647 w 205"/>
                <a:gd name="T65" fmla="*/ 0 h 584"/>
                <a:gd name="T66" fmla="*/ 2147483647 w 205"/>
                <a:gd name="T67" fmla="*/ 2147483647 h 584"/>
                <a:gd name="T68" fmla="*/ 2147483647 w 205"/>
                <a:gd name="T69" fmla="*/ 2147483647 h 584"/>
                <a:gd name="T70" fmla="*/ 2147483647 w 205"/>
                <a:gd name="T71" fmla="*/ 2147483647 h 584"/>
                <a:gd name="T72" fmla="*/ 2147483647 w 205"/>
                <a:gd name="T73" fmla="*/ 2147483647 h 5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5" h="584">
                  <a:moveTo>
                    <a:pt x="199" y="66"/>
                  </a:moveTo>
                  <a:lnTo>
                    <a:pt x="195" y="103"/>
                  </a:lnTo>
                  <a:lnTo>
                    <a:pt x="183" y="161"/>
                  </a:lnTo>
                  <a:lnTo>
                    <a:pt x="167" y="233"/>
                  </a:lnTo>
                  <a:lnTo>
                    <a:pt x="147" y="310"/>
                  </a:lnTo>
                  <a:lnTo>
                    <a:pt x="125" y="388"/>
                  </a:lnTo>
                  <a:lnTo>
                    <a:pt x="103" y="456"/>
                  </a:lnTo>
                  <a:lnTo>
                    <a:pt x="83" y="510"/>
                  </a:lnTo>
                  <a:lnTo>
                    <a:pt x="65" y="540"/>
                  </a:lnTo>
                  <a:lnTo>
                    <a:pt x="61" y="549"/>
                  </a:lnTo>
                  <a:lnTo>
                    <a:pt x="56" y="556"/>
                  </a:lnTo>
                  <a:lnTo>
                    <a:pt x="52" y="564"/>
                  </a:lnTo>
                  <a:lnTo>
                    <a:pt x="46" y="568"/>
                  </a:lnTo>
                  <a:lnTo>
                    <a:pt x="40" y="573"/>
                  </a:lnTo>
                  <a:lnTo>
                    <a:pt x="32" y="577"/>
                  </a:lnTo>
                  <a:lnTo>
                    <a:pt x="25" y="580"/>
                  </a:lnTo>
                  <a:lnTo>
                    <a:pt x="18" y="584"/>
                  </a:lnTo>
                  <a:lnTo>
                    <a:pt x="4" y="573"/>
                  </a:lnTo>
                  <a:lnTo>
                    <a:pt x="1" y="553"/>
                  </a:lnTo>
                  <a:lnTo>
                    <a:pt x="1" y="532"/>
                  </a:lnTo>
                  <a:lnTo>
                    <a:pt x="0" y="510"/>
                  </a:lnTo>
                  <a:lnTo>
                    <a:pt x="10" y="517"/>
                  </a:lnTo>
                  <a:lnTo>
                    <a:pt x="13" y="537"/>
                  </a:lnTo>
                  <a:lnTo>
                    <a:pt x="18" y="555"/>
                  </a:lnTo>
                  <a:lnTo>
                    <a:pt x="35" y="552"/>
                  </a:lnTo>
                  <a:lnTo>
                    <a:pt x="70" y="489"/>
                  </a:lnTo>
                  <a:lnTo>
                    <a:pt x="98" y="422"/>
                  </a:lnTo>
                  <a:lnTo>
                    <a:pt x="120" y="353"/>
                  </a:lnTo>
                  <a:lnTo>
                    <a:pt x="138" y="283"/>
                  </a:lnTo>
                  <a:lnTo>
                    <a:pt x="153" y="212"/>
                  </a:lnTo>
                  <a:lnTo>
                    <a:pt x="170" y="140"/>
                  </a:lnTo>
                  <a:lnTo>
                    <a:pt x="186" y="69"/>
                  </a:lnTo>
                  <a:lnTo>
                    <a:pt x="205" y="0"/>
                  </a:lnTo>
                  <a:lnTo>
                    <a:pt x="204" y="16"/>
                  </a:lnTo>
                  <a:lnTo>
                    <a:pt x="202" y="33"/>
                  </a:lnTo>
                  <a:lnTo>
                    <a:pt x="201" y="49"/>
                  </a:lnTo>
                  <a:lnTo>
                    <a:pt x="199"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321" name="Freeform 100"/>
            <p:cNvSpPr>
              <a:spLocks/>
            </p:cNvSpPr>
            <p:nvPr/>
          </p:nvSpPr>
          <p:spPr bwMode="auto">
            <a:xfrm>
              <a:off x="4474283" y="4089036"/>
              <a:ext cx="317500" cy="482600"/>
            </a:xfrm>
            <a:custGeom>
              <a:avLst/>
              <a:gdLst>
                <a:gd name="T0" fmla="*/ 2147483647 w 601"/>
                <a:gd name="T1" fmla="*/ 2147483647 h 912"/>
                <a:gd name="T2" fmla="*/ 2147483647 w 601"/>
                <a:gd name="T3" fmla="*/ 2147483647 h 912"/>
                <a:gd name="T4" fmla="*/ 2147483647 w 601"/>
                <a:gd name="T5" fmla="*/ 2147483647 h 912"/>
                <a:gd name="T6" fmla="*/ 2147483647 w 601"/>
                <a:gd name="T7" fmla="*/ 2147483647 h 912"/>
                <a:gd name="T8" fmla="*/ 2147483647 w 601"/>
                <a:gd name="T9" fmla="*/ 2147483647 h 912"/>
                <a:gd name="T10" fmla="*/ 2147483647 w 601"/>
                <a:gd name="T11" fmla="*/ 2147483647 h 912"/>
                <a:gd name="T12" fmla="*/ 2147483647 w 601"/>
                <a:gd name="T13" fmla="*/ 2147483647 h 912"/>
                <a:gd name="T14" fmla="*/ 2147483647 w 601"/>
                <a:gd name="T15" fmla="*/ 2147483647 h 912"/>
                <a:gd name="T16" fmla="*/ 2147483647 w 601"/>
                <a:gd name="T17" fmla="*/ 2147483647 h 912"/>
                <a:gd name="T18" fmla="*/ 2147483647 w 601"/>
                <a:gd name="T19" fmla="*/ 2147483647 h 912"/>
                <a:gd name="T20" fmla="*/ 2147483647 w 601"/>
                <a:gd name="T21" fmla="*/ 2147483647 h 912"/>
                <a:gd name="T22" fmla="*/ 2147483647 w 601"/>
                <a:gd name="T23" fmla="*/ 2147483647 h 912"/>
                <a:gd name="T24" fmla="*/ 2147483647 w 601"/>
                <a:gd name="T25" fmla="*/ 2147483647 h 912"/>
                <a:gd name="T26" fmla="*/ 2147483647 w 601"/>
                <a:gd name="T27" fmla="*/ 2147483647 h 912"/>
                <a:gd name="T28" fmla="*/ 2147483647 w 601"/>
                <a:gd name="T29" fmla="*/ 2147483647 h 912"/>
                <a:gd name="T30" fmla="*/ 2147483647 w 601"/>
                <a:gd name="T31" fmla="*/ 2147483647 h 912"/>
                <a:gd name="T32" fmla="*/ 2147483647 w 601"/>
                <a:gd name="T33" fmla="*/ 2147483647 h 912"/>
                <a:gd name="T34" fmla="*/ 2147483647 w 601"/>
                <a:gd name="T35" fmla="*/ 2147483647 h 912"/>
                <a:gd name="T36" fmla="*/ 2147483647 w 601"/>
                <a:gd name="T37" fmla="*/ 2147483647 h 912"/>
                <a:gd name="T38" fmla="*/ 2147483647 w 601"/>
                <a:gd name="T39" fmla="*/ 2147483647 h 912"/>
                <a:gd name="T40" fmla="*/ 2147483647 w 601"/>
                <a:gd name="T41" fmla="*/ 2147483647 h 912"/>
                <a:gd name="T42" fmla="*/ 2147483647 w 601"/>
                <a:gd name="T43" fmla="*/ 2147483647 h 912"/>
                <a:gd name="T44" fmla="*/ 2147483647 w 601"/>
                <a:gd name="T45" fmla="*/ 2147483647 h 912"/>
                <a:gd name="T46" fmla="*/ 2147483647 w 601"/>
                <a:gd name="T47" fmla="*/ 2147483647 h 912"/>
                <a:gd name="T48" fmla="*/ 2147483647 w 601"/>
                <a:gd name="T49" fmla="*/ 2147483647 h 912"/>
                <a:gd name="T50" fmla="*/ 2147483647 w 601"/>
                <a:gd name="T51" fmla="*/ 2147483647 h 912"/>
                <a:gd name="T52" fmla="*/ 2147483647 w 601"/>
                <a:gd name="T53" fmla="*/ 2147483647 h 912"/>
                <a:gd name="T54" fmla="*/ 2147483647 w 601"/>
                <a:gd name="T55" fmla="*/ 2147483647 h 912"/>
                <a:gd name="T56" fmla="*/ 2147483647 w 601"/>
                <a:gd name="T57" fmla="*/ 2147483647 h 912"/>
                <a:gd name="T58" fmla="*/ 2147483647 w 601"/>
                <a:gd name="T59" fmla="*/ 2147483647 h 912"/>
                <a:gd name="T60" fmla="*/ 2147483647 w 601"/>
                <a:gd name="T61" fmla="*/ 2147483647 h 912"/>
                <a:gd name="T62" fmla="*/ 2147483647 w 601"/>
                <a:gd name="T63" fmla="*/ 2147483647 h 912"/>
                <a:gd name="T64" fmla="*/ 0 w 601"/>
                <a:gd name="T65" fmla="*/ 0 h 912"/>
                <a:gd name="T66" fmla="*/ 2147483647 w 601"/>
                <a:gd name="T67" fmla="*/ 2147483647 h 912"/>
                <a:gd name="T68" fmla="*/ 2147483647 w 601"/>
                <a:gd name="T69" fmla="*/ 2147483647 h 9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1" h="912">
                  <a:moveTo>
                    <a:pt x="21" y="85"/>
                  </a:moveTo>
                  <a:lnTo>
                    <a:pt x="119" y="472"/>
                  </a:lnTo>
                  <a:lnTo>
                    <a:pt x="136" y="528"/>
                  </a:lnTo>
                  <a:lnTo>
                    <a:pt x="152" y="580"/>
                  </a:lnTo>
                  <a:lnTo>
                    <a:pt x="170" y="627"/>
                  </a:lnTo>
                  <a:lnTo>
                    <a:pt x="190" y="674"/>
                  </a:lnTo>
                  <a:lnTo>
                    <a:pt x="212" y="717"/>
                  </a:lnTo>
                  <a:lnTo>
                    <a:pt x="239" y="759"/>
                  </a:lnTo>
                  <a:lnTo>
                    <a:pt x="270" y="799"/>
                  </a:lnTo>
                  <a:lnTo>
                    <a:pt x="307" y="839"/>
                  </a:lnTo>
                  <a:lnTo>
                    <a:pt x="322" y="851"/>
                  </a:lnTo>
                  <a:lnTo>
                    <a:pt x="340" y="860"/>
                  </a:lnTo>
                  <a:lnTo>
                    <a:pt x="359" y="869"/>
                  </a:lnTo>
                  <a:lnTo>
                    <a:pt x="382" y="875"/>
                  </a:lnTo>
                  <a:lnTo>
                    <a:pt x="404" y="881"/>
                  </a:lnTo>
                  <a:lnTo>
                    <a:pt x="427" y="884"/>
                  </a:lnTo>
                  <a:lnTo>
                    <a:pt x="449" y="885"/>
                  </a:lnTo>
                  <a:lnTo>
                    <a:pt x="470" y="885"/>
                  </a:lnTo>
                  <a:lnTo>
                    <a:pt x="497" y="884"/>
                  </a:lnTo>
                  <a:lnTo>
                    <a:pt x="518" y="881"/>
                  </a:lnTo>
                  <a:lnTo>
                    <a:pt x="534" y="878"/>
                  </a:lnTo>
                  <a:lnTo>
                    <a:pt x="547" y="872"/>
                  </a:lnTo>
                  <a:lnTo>
                    <a:pt x="561" y="868"/>
                  </a:lnTo>
                  <a:lnTo>
                    <a:pt x="573" y="862"/>
                  </a:lnTo>
                  <a:lnTo>
                    <a:pt x="585" y="856"/>
                  </a:lnTo>
                  <a:lnTo>
                    <a:pt x="601" y="850"/>
                  </a:lnTo>
                  <a:lnTo>
                    <a:pt x="600" y="859"/>
                  </a:lnTo>
                  <a:lnTo>
                    <a:pt x="597" y="866"/>
                  </a:lnTo>
                  <a:lnTo>
                    <a:pt x="589" y="872"/>
                  </a:lnTo>
                  <a:lnTo>
                    <a:pt x="582" y="876"/>
                  </a:lnTo>
                  <a:lnTo>
                    <a:pt x="571" y="881"/>
                  </a:lnTo>
                  <a:lnTo>
                    <a:pt x="562" y="885"/>
                  </a:lnTo>
                  <a:lnTo>
                    <a:pt x="552" y="890"/>
                  </a:lnTo>
                  <a:lnTo>
                    <a:pt x="544" y="894"/>
                  </a:lnTo>
                  <a:lnTo>
                    <a:pt x="526" y="900"/>
                  </a:lnTo>
                  <a:lnTo>
                    <a:pt x="507" y="906"/>
                  </a:lnTo>
                  <a:lnTo>
                    <a:pt x="489" y="909"/>
                  </a:lnTo>
                  <a:lnTo>
                    <a:pt x="470" y="911"/>
                  </a:lnTo>
                  <a:lnTo>
                    <a:pt x="450" y="912"/>
                  </a:lnTo>
                  <a:lnTo>
                    <a:pt x="431" y="911"/>
                  </a:lnTo>
                  <a:lnTo>
                    <a:pt x="413" y="909"/>
                  </a:lnTo>
                  <a:lnTo>
                    <a:pt x="394" y="906"/>
                  </a:lnTo>
                  <a:lnTo>
                    <a:pt x="376" y="902"/>
                  </a:lnTo>
                  <a:lnTo>
                    <a:pt x="357" y="897"/>
                  </a:lnTo>
                  <a:lnTo>
                    <a:pt x="339" y="890"/>
                  </a:lnTo>
                  <a:lnTo>
                    <a:pt x="321" y="882"/>
                  </a:lnTo>
                  <a:lnTo>
                    <a:pt x="304" y="875"/>
                  </a:lnTo>
                  <a:lnTo>
                    <a:pt x="288" y="865"/>
                  </a:lnTo>
                  <a:lnTo>
                    <a:pt x="272" y="854"/>
                  </a:lnTo>
                  <a:lnTo>
                    <a:pt x="257" y="844"/>
                  </a:lnTo>
                  <a:lnTo>
                    <a:pt x="221" y="800"/>
                  </a:lnTo>
                  <a:lnTo>
                    <a:pt x="185" y="733"/>
                  </a:lnTo>
                  <a:lnTo>
                    <a:pt x="151" y="650"/>
                  </a:lnTo>
                  <a:lnTo>
                    <a:pt x="119" y="560"/>
                  </a:lnTo>
                  <a:lnTo>
                    <a:pt x="93" y="474"/>
                  </a:lnTo>
                  <a:lnTo>
                    <a:pt x="72" y="401"/>
                  </a:lnTo>
                  <a:lnTo>
                    <a:pt x="58" y="350"/>
                  </a:lnTo>
                  <a:lnTo>
                    <a:pt x="54" y="331"/>
                  </a:lnTo>
                  <a:lnTo>
                    <a:pt x="43" y="291"/>
                  </a:lnTo>
                  <a:lnTo>
                    <a:pt x="34" y="250"/>
                  </a:lnTo>
                  <a:lnTo>
                    <a:pt x="26" y="209"/>
                  </a:lnTo>
                  <a:lnTo>
                    <a:pt x="18" y="167"/>
                  </a:lnTo>
                  <a:lnTo>
                    <a:pt x="12" y="125"/>
                  </a:lnTo>
                  <a:lnTo>
                    <a:pt x="8" y="82"/>
                  </a:lnTo>
                  <a:lnTo>
                    <a:pt x="3" y="42"/>
                  </a:lnTo>
                  <a:lnTo>
                    <a:pt x="0" y="0"/>
                  </a:lnTo>
                  <a:lnTo>
                    <a:pt x="8" y="21"/>
                  </a:lnTo>
                  <a:lnTo>
                    <a:pt x="15" y="42"/>
                  </a:lnTo>
                  <a:lnTo>
                    <a:pt x="20" y="62"/>
                  </a:lnTo>
                  <a:lnTo>
                    <a:pt x="21"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322" name="Freeform 101"/>
            <p:cNvSpPr>
              <a:spLocks/>
            </p:cNvSpPr>
            <p:nvPr/>
          </p:nvSpPr>
          <p:spPr bwMode="auto">
            <a:xfrm>
              <a:off x="4425071" y="4008074"/>
              <a:ext cx="758825" cy="585788"/>
            </a:xfrm>
            <a:custGeom>
              <a:avLst/>
              <a:gdLst>
                <a:gd name="T0" fmla="*/ 2147483647 w 1435"/>
                <a:gd name="T1" fmla="*/ 0 h 1107"/>
                <a:gd name="T2" fmla="*/ 2147483647 w 1435"/>
                <a:gd name="T3" fmla="*/ 2147483647 h 1107"/>
                <a:gd name="T4" fmla="*/ 2147483647 w 1435"/>
                <a:gd name="T5" fmla="*/ 2147483647 h 1107"/>
                <a:gd name="T6" fmla="*/ 2147483647 w 1435"/>
                <a:gd name="T7" fmla="*/ 2147483647 h 1107"/>
                <a:gd name="T8" fmla="*/ 2147483647 w 1435"/>
                <a:gd name="T9" fmla="*/ 2147483647 h 1107"/>
                <a:gd name="T10" fmla="*/ 2147483647 w 1435"/>
                <a:gd name="T11" fmla="*/ 2147483647 h 1107"/>
                <a:gd name="T12" fmla="*/ 2147483647 w 1435"/>
                <a:gd name="T13" fmla="*/ 2147483647 h 1107"/>
                <a:gd name="T14" fmla="*/ 2147483647 w 1435"/>
                <a:gd name="T15" fmla="*/ 2147483647 h 1107"/>
                <a:gd name="T16" fmla="*/ 2147483647 w 1435"/>
                <a:gd name="T17" fmla="*/ 2147483647 h 1107"/>
                <a:gd name="T18" fmla="*/ 2147483647 w 1435"/>
                <a:gd name="T19" fmla="*/ 2147483647 h 1107"/>
                <a:gd name="T20" fmla="*/ 2147483647 w 1435"/>
                <a:gd name="T21" fmla="*/ 2147483647 h 1107"/>
                <a:gd name="T22" fmla="*/ 2147483647 w 1435"/>
                <a:gd name="T23" fmla="*/ 2147483647 h 1107"/>
                <a:gd name="T24" fmla="*/ 2147483647 w 1435"/>
                <a:gd name="T25" fmla="*/ 2147483647 h 1107"/>
                <a:gd name="T26" fmla="*/ 2147483647 w 1435"/>
                <a:gd name="T27" fmla="*/ 2147483647 h 1107"/>
                <a:gd name="T28" fmla="*/ 2147483647 w 1435"/>
                <a:gd name="T29" fmla="*/ 2147483647 h 1107"/>
                <a:gd name="T30" fmla="*/ 2147483647 w 1435"/>
                <a:gd name="T31" fmla="*/ 2147483647 h 1107"/>
                <a:gd name="T32" fmla="*/ 2147483647 w 1435"/>
                <a:gd name="T33" fmla="*/ 2147483647 h 1107"/>
                <a:gd name="T34" fmla="*/ 2147483647 w 1435"/>
                <a:gd name="T35" fmla="*/ 2147483647 h 1107"/>
                <a:gd name="T36" fmla="*/ 2147483647 w 1435"/>
                <a:gd name="T37" fmla="*/ 2147483647 h 1107"/>
                <a:gd name="T38" fmla="*/ 2147483647 w 1435"/>
                <a:gd name="T39" fmla="*/ 2147483647 h 1107"/>
                <a:gd name="T40" fmla="*/ 2147483647 w 1435"/>
                <a:gd name="T41" fmla="*/ 2147483647 h 1107"/>
                <a:gd name="T42" fmla="*/ 2147483647 w 1435"/>
                <a:gd name="T43" fmla="*/ 2147483647 h 1107"/>
                <a:gd name="T44" fmla="*/ 2147483647 w 1435"/>
                <a:gd name="T45" fmla="*/ 2147483647 h 1107"/>
                <a:gd name="T46" fmla="*/ 2147483647 w 1435"/>
                <a:gd name="T47" fmla="*/ 2147483647 h 1107"/>
                <a:gd name="T48" fmla="*/ 2147483647 w 1435"/>
                <a:gd name="T49" fmla="*/ 2147483647 h 1107"/>
                <a:gd name="T50" fmla="*/ 2147483647 w 1435"/>
                <a:gd name="T51" fmla="*/ 2147483647 h 1107"/>
                <a:gd name="T52" fmla="*/ 2147483647 w 1435"/>
                <a:gd name="T53" fmla="*/ 2147483647 h 1107"/>
                <a:gd name="T54" fmla="*/ 2147483647 w 1435"/>
                <a:gd name="T55" fmla="*/ 2147483647 h 1107"/>
                <a:gd name="T56" fmla="*/ 2147483647 w 1435"/>
                <a:gd name="T57" fmla="*/ 2147483647 h 1107"/>
                <a:gd name="T58" fmla="*/ 2147483647 w 1435"/>
                <a:gd name="T59" fmla="*/ 2147483647 h 1107"/>
                <a:gd name="T60" fmla="*/ 2147483647 w 1435"/>
                <a:gd name="T61" fmla="*/ 2147483647 h 1107"/>
                <a:gd name="T62" fmla="*/ 2147483647 w 1435"/>
                <a:gd name="T63" fmla="*/ 2147483647 h 1107"/>
                <a:gd name="T64" fmla="*/ 2147483647 w 1435"/>
                <a:gd name="T65" fmla="*/ 2147483647 h 1107"/>
                <a:gd name="T66" fmla="*/ 2147483647 w 1435"/>
                <a:gd name="T67" fmla="*/ 2147483647 h 1107"/>
                <a:gd name="T68" fmla="*/ 2147483647 w 1435"/>
                <a:gd name="T69" fmla="*/ 2147483647 h 1107"/>
                <a:gd name="T70" fmla="*/ 2147483647 w 1435"/>
                <a:gd name="T71" fmla="*/ 2147483647 h 1107"/>
                <a:gd name="T72" fmla="*/ 2147483647 w 1435"/>
                <a:gd name="T73" fmla="*/ 2147483647 h 1107"/>
                <a:gd name="T74" fmla="*/ 2147483647 w 1435"/>
                <a:gd name="T75" fmla="*/ 2147483647 h 1107"/>
                <a:gd name="T76" fmla="*/ 2147483647 w 1435"/>
                <a:gd name="T77" fmla="*/ 2147483647 h 1107"/>
                <a:gd name="T78" fmla="*/ 2147483647 w 1435"/>
                <a:gd name="T79" fmla="*/ 2147483647 h 1107"/>
                <a:gd name="T80" fmla="*/ 2147483647 w 1435"/>
                <a:gd name="T81" fmla="*/ 2147483647 h 1107"/>
                <a:gd name="T82" fmla="*/ 2147483647 w 1435"/>
                <a:gd name="T83" fmla="*/ 2147483647 h 1107"/>
                <a:gd name="T84" fmla="*/ 2147483647 w 1435"/>
                <a:gd name="T85" fmla="*/ 2147483647 h 1107"/>
                <a:gd name="T86" fmla="*/ 2147483647 w 1435"/>
                <a:gd name="T87" fmla="*/ 2147483647 h 1107"/>
                <a:gd name="T88" fmla="*/ 2147483647 w 1435"/>
                <a:gd name="T89" fmla="*/ 2147483647 h 1107"/>
                <a:gd name="T90" fmla="*/ 2147483647 w 1435"/>
                <a:gd name="T91" fmla="*/ 2147483647 h 1107"/>
                <a:gd name="T92" fmla="*/ 2147483647 w 1435"/>
                <a:gd name="T93" fmla="*/ 2147483647 h 1107"/>
                <a:gd name="T94" fmla="*/ 2147483647 w 1435"/>
                <a:gd name="T95" fmla="*/ 2147483647 h 1107"/>
                <a:gd name="T96" fmla="*/ 2147483647 w 1435"/>
                <a:gd name="T97" fmla="*/ 2147483647 h 1107"/>
                <a:gd name="T98" fmla="*/ 2147483647 w 1435"/>
                <a:gd name="T99" fmla="*/ 2147483647 h 1107"/>
                <a:gd name="T100" fmla="*/ 2147483647 w 1435"/>
                <a:gd name="T101" fmla="*/ 2147483647 h 1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35" h="1107">
                  <a:moveTo>
                    <a:pt x="1435" y="333"/>
                  </a:moveTo>
                  <a:lnTo>
                    <a:pt x="1421" y="319"/>
                  </a:lnTo>
                  <a:lnTo>
                    <a:pt x="1421" y="373"/>
                  </a:lnTo>
                  <a:lnTo>
                    <a:pt x="1014" y="43"/>
                  </a:lnTo>
                  <a:lnTo>
                    <a:pt x="1005" y="0"/>
                  </a:lnTo>
                  <a:lnTo>
                    <a:pt x="996" y="0"/>
                  </a:lnTo>
                  <a:lnTo>
                    <a:pt x="993" y="45"/>
                  </a:lnTo>
                  <a:lnTo>
                    <a:pt x="33" y="90"/>
                  </a:lnTo>
                  <a:lnTo>
                    <a:pt x="33" y="21"/>
                  </a:lnTo>
                  <a:lnTo>
                    <a:pt x="12" y="21"/>
                  </a:lnTo>
                  <a:lnTo>
                    <a:pt x="12" y="111"/>
                  </a:lnTo>
                  <a:lnTo>
                    <a:pt x="31" y="114"/>
                  </a:lnTo>
                  <a:lnTo>
                    <a:pt x="25" y="219"/>
                  </a:lnTo>
                  <a:lnTo>
                    <a:pt x="13" y="464"/>
                  </a:lnTo>
                  <a:lnTo>
                    <a:pt x="3" y="732"/>
                  </a:lnTo>
                  <a:lnTo>
                    <a:pt x="0" y="910"/>
                  </a:lnTo>
                  <a:lnTo>
                    <a:pt x="7" y="911"/>
                  </a:lnTo>
                  <a:lnTo>
                    <a:pt x="15" y="911"/>
                  </a:lnTo>
                  <a:lnTo>
                    <a:pt x="22" y="913"/>
                  </a:lnTo>
                  <a:lnTo>
                    <a:pt x="31" y="916"/>
                  </a:lnTo>
                  <a:lnTo>
                    <a:pt x="39" y="919"/>
                  </a:lnTo>
                  <a:lnTo>
                    <a:pt x="46" y="922"/>
                  </a:lnTo>
                  <a:lnTo>
                    <a:pt x="53" y="925"/>
                  </a:lnTo>
                  <a:lnTo>
                    <a:pt x="61" y="929"/>
                  </a:lnTo>
                  <a:lnTo>
                    <a:pt x="62" y="1107"/>
                  </a:lnTo>
                  <a:lnTo>
                    <a:pt x="89" y="1107"/>
                  </a:lnTo>
                  <a:lnTo>
                    <a:pt x="89" y="950"/>
                  </a:lnTo>
                  <a:lnTo>
                    <a:pt x="95" y="954"/>
                  </a:lnTo>
                  <a:lnTo>
                    <a:pt x="103" y="957"/>
                  </a:lnTo>
                  <a:lnTo>
                    <a:pt x="109" y="960"/>
                  </a:lnTo>
                  <a:lnTo>
                    <a:pt x="116" y="963"/>
                  </a:lnTo>
                  <a:lnTo>
                    <a:pt x="122" y="965"/>
                  </a:lnTo>
                  <a:lnTo>
                    <a:pt x="129" y="968"/>
                  </a:lnTo>
                  <a:lnTo>
                    <a:pt x="135" y="972"/>
                  </a:lnTo>
                  <a:lnTo>
                    <a:pt x="141" y="977"/>
                  </a:lnTo>
                  <a:lnTo>
                    <a:pt x="156" y="978"/>
                  </a:lnTo>
                  <a:lnTo>
                    <a:pt x="173" y="980"/>
                  </a:lnTo>
                  <a:lnTo>
                    <a:pt x="189" y="980"/>
                  </a:lnTo>
                  <a:lnTo>
                    <a:pt x="206" y="978"/>
                  </a:lnTo>
                  <a:lnTo>
                    <a:pt x="222" y="975"/>
                  </a:lnTo>
                  <a:lnTo>
                    <a:pt x="237" y="972"/>
                  </a:lnTo>
                  <a:lnTo>
                    <a:pt x="250" y="968"/>
                  </a:lnTo>
                  <a:lnTo>
                    <a:pt x="262" y="960"/>
                  </a:lnTo>
                  <a:lnTo>
                    <a:pt x="256" y="950"/>
                  </a:lnTo>
                  <a:lnTo>
                    <a:pt x="244" y="951"/>
                  </a:lnTo>
                  <a:lnTo>
                    <a:pt x="231" y="954"/>
                  </a:lnTo>
                  <a:lnTo>
                    <a:pt x="219" y="956"/>
                  </a:lnTo>
                  <a:lnTo>
                    <a:pt x="206" y="956"/>
                  </a:lnTo>
                  <a:lnTo>
                    <a:pt x="192" y="956"/>
                  </a:lnTo>
                  <a:lnTo>
                    <a:pt x="179" y="954"/>
                  </a:lnTo>
                  <a:lnTo>
                    <a:pt x="167" y="953"/>
                  </a:lnTo>
                  <a:lnTo>
                    <a:pt x="155" y="948"/>
                  </a:lnTo>
                  <a:lnTo>
                    <a:pt x="138" y="937"/>
                  </a:lnTo>
                  <a:lnTo>
                    <a:pt x="118" y="928"/>
                  </a:lnTo>
                  <a:lnTo>
                    <a:pt x="95" y="919"/>
                  </a:lnTo>
                  <a:lnTo>
                    <a:pt x="74" y="910"/>
                  </a:lnTo>
                  <a:lnTo>
                    <a:pt x="56" y="899"/>
                  </a:lnTo>
                  <a:lnTo>
                    <a:pt x="43" y="884"/>
                  </a:lnTo>
                  <a:lnTo>
                    <a:pt x="37" y="865"/>
                  </a:lnTo>
                  <a:lnTo>
                    <a:pt x="40" y="840"/>
                  </a:lnTo>
                  <a:lnTo>
                    <a:pt x="53" y="109"/>
                  </a:lnTo>
                  <a:lnTo>
                    <a:pt x="92" y="109"/>
                  </a:lnTo>
                  <a:lnTo>
                    <a:pt x="103" y="137"/>
                  </a:lnTo>
                  <a:lnTo>
                    <a:pt x="122" y="201"/>
                  </a:lnTo>
                  <a:lnTo>
                    <a:pt x="146" y="289"/>
                  </a:lnTo>
                  <a:lnTo>
                    <a:pt x="173" y="388"/>
                  </a:lnTo>
                  <a:lnTo>
                    <a:pt x="200" y="488"/>
                  </a:lnTo>
                  <a:lnTo>
                    <a:pt x="223" y="577"/>
                  </a:lnTo>
                  <a:lnTo>
                    <a:pt x="241" y="646"/>
                  </a:lnTo>
                  <a:lnTo>
                    <a:pt x="252" y="679"/>
                  </a:lnTo>
                  <a:lnTo>
                    <a:pt x="256" y="689"/>
                  </a:lnTo>
                  <a:lnTo>
                    <a:pt x="262" y="698"/>
                  </a:lnTo>
                  <a:lnTo>
                    <a:pt x="270" y="708"/>
                  </a:lnTo>
                  <a:lnTo>
                    <a:pt x="279" y="716"/>
                  </a:lnTo>
                  <a:lnTo>
                    <a:pt x="288" y="722"/>
                  </a:lnTo>
                  <a:lnTo>
                    <a:pt x="296" y="725"/>
                  </a:lnTo>
                  <a:lnTo>
                    <a:pt x="307" y="726"/>
                  </a:lnTo>
                  <a:lnTo>
                    <a:pt x="317" y="723"/>
                  </a:lnTo>
                  <a:lnTo>
                    <a:pt x="322" y="716"/>
                  </a:lnTo>
                  <a:lnTo>
                    <a:pt x="328" y="707"/>
                  </a:lnTo>
                  <a:lnTo>
                    <a:pt x="332" y="696"/>
                  </a:lnTo>
                  <a:lnTo>
                    <a:pt x="331" y="688"/>
                  </a:lnTo>
                  <a:lnTo>
                    <a:pt x="322" y="696"/>
                  </a:lnTo>
                  <a:lnTo>
                    <a:pt x="314" y="701"/>
                  </a:lnTo>
                  <a:lnTo>
                    <a:pt x="305" y="701"/>
                  </a:lnTo>
                  <a:lnTo>
                    <a:pt x="299" y="699"/>
                  </a:lnTo>
                  <a:lnTo>
                    <a:pt x="293" y="696"/>
                  </a:lnTo>
                  <a:lnTo>
                    <a:pt x="289" y="694"/>
                  </a:lnTo>
                  <a:lnTo>
                    <a:pt x="288" y="691"/>
                  </a:lnTo>
                  <a:lnTo>
                    <a:pt x="286" y="689"/>
                  </a:lnTo>
                  <a:lnTo>
                    <a:pt x="274" y="646"/>
                  </a:lnTo>
                  <a:lnTo>
                    <a:pt x="255" y="576"/>
                  </a:lnTo>
                  <a:lnTo>
                    <a:pt x="231" y="488"/>
                  </a:lnTo>
                  <a:lnTo>
                    <a:pt x="204" y="391"/>
                  </a:lnTo>
                  <a:lnTo>
                    <a:pt x="176" y="295"/>
                  </a:lnTo>
                  <a:lnTo>
                    <a:pt x="149" y="210"/>
                  </a:lnTo>
                  <a:lnTo>
                    <a:pt x="126" y="143"/>
                  </a:lnTo>
                  <a:lnTo>
                    <a:pt x="109" y="105"/>
                  </a:lnTo>
                  <a:lnTo>
                    <a:pt x="153" y="103"/>
                  </a:lnTo>
                  <a:lnTo>
                    <a:pt x="159" y="121"/>
                  </a:lnTo>
                  <a:lnTo>
                    <a:pt x="168" y="143"/>
                  </a:lnTo>
                  <a:lnTo>
                    <a:pt x="180" y="172"/>
                  </a:lnTo>
                  <a:lnTo>
                    <a:pt x="194" y="203"/>
                  </a:lnTo>
                  <a:lnTo>
                    <a:pt x="208" y="237"/>
                  </a:lnTo>
                  <a:lnTo>
                    <a:pt x="223" y="272"/>
                  </a:lnTo>
                  <a:lnTo>
                    <a:pt x="240" y="307"/>
                  </a:lnTo>
                  <a:lnTo>
                    <a:pt x="255" y="342"/>
                  </a:lnTo>
                  <a:lnTo>
                    <a:pt x="268" y="370"/>
                  </a:lnTo>
                  <a:lnTo>
                    <a:pt x="286" y="404"/>
                  </a:lnTo>
                  <a:lnTo>
                    <a:pt x="307" y="442"/>
                  </a:lnTo>
                  <a:lnTo>
                    <a:pt x="329" y="479"/>
                  </a:lnTo>
                  <a:lnTo>
                    <a:pt x="355" y="515"/>
                  </a:lnTo>
                  <a:lnTo>
                    <a:pt x="381" y="546"/>
                  </a:lnTo>
                  <a:lnTo>
                    <a:pt x="407" y="570"/>
                  </a:lnTo>
                  <a:lnTo>
                    <a:pt x="434" y="586"/>
                  </a:lnTo>
                  <a:lnTo>
                    <a:pt x="441" y="589"/>
                  </a:lnTo>
                  <a:lnTo>
                    <a:pt x="449" y="594"/>
                  </a:lnTo>
                  <a:lnTo>
                    <a:pt x="456" y="597"/>
                  </a:lnTo>
                  <a:lnTo>
                    <a:pt x="463" y="600"/>
                  </a:lnTo>
                  <a:lnTo>
                    <a:pt x="469" y="604"/>
                  </a:lnTo>
                  <a:lnTo>
                    <a:pt x="477" y="607"/>
                  </a:lnTo>
                  <a:lnTo>
                    <a:pt x="484" y="610"/>
                  </a:lnTo>
                  <a:lnTo>
                    <a:pt x="492" y="613"/>
                  </a:lnTo>
                  <a:lnTo>
                    <a:pt x="523" y="612"/>
                  </a:lnTo>
                  <a:lnTo>
                    <a:pt x="554" y="606"/>
                  </a:lnTo>
                  <a:lnTo>
                    <a:pt x="583" y="595"/>
                  </a:lnTo>
                  <a:lnTo>
                    <a:pt x="611" y="582"/>
                  </a:lnTo>
                  <a:lnTo>
                    <a:pt x="636" y="567"/>
                  </a:lnTo>
                  <a:lnTo>
                    <a:pt x="662" y="547"/>
                  </a:lnTo>
                  <a:lnTo>
                    <a:pt x="686" y="527"/>
                  </a:lnTo>
                  <a:lnTo>
                    <a:pt x="709" y="503"/>
                  </a:lnTo>
                  <a:lnTo>
                    <a:pt x="730" y="479"/>
                  </a:lnTo>
                  <a:lnTo>
                    <a:pt x="751" y="453"/>
                  </a:lnTo>
                  <a:lnTo>
                    <a:pt x="772" y="427"/>
                  </a:lnTo>
                  <a:lnTo>
                    <a:pt x="791" y="400"/>
                  </a:lnTo>
                  <a:lnTo>
                    <a:pt x="809" y="373"/>
                  </a:lnTo>
                  <a:lnTo>
                    <a:pt x="827" y="346"/>
                  </a:lnTo>
                  <a:lnTo>
                    <a:pt x="845" y="319"/>
                  </a:lnTo>
                  <a:lnTo>
                    <a:pt x="861" y="294"/>
                  </a:lnTo>
                  <a:lnTo>
                    <a:pt x="875" y="269"/>
                  </a:lnTo>
                  <a:lnTo>
                    <a:pt x="884" y="243"/>
                  </a:lnTo>
                  <a:lnTo>
                    <a:pt x="893" y="218"/>
                  </a:lnTo>
                  <a:lnTo>
                    <a:pt x="899" y="194"/>
                  </a:lnTo>
                  <a:lnTo>
                    <a:pt x="903" y="173"/>
                  </a:lnTo>
                  <a:lnTo>
                    <a:pt x="906" y="157"/>
                  </a:lnTo>
                  <a:lnTo>
                    <a:pt x="908" y="146"/>
                  </a:lnTo>
                  <a:lnTo>
                    <a:pt x="908" y="142"/>
                  </a:lnTo>
                  <a:lnTo>
                    <a:pt x="888" y="184"/>
                  </a:lnTo>
                  <a:lnTo>
                    <a:pt x="869" y="224"/>
                  </a:lnTo>
                  <a:lnTo>
                    <a:pt x="847" y="264"/>
                  </a:lnTo>
                  <a:lnTo>
                    <a:pt x="824" y="304"/>
                  </a:lnTo>
                  <a:lnTo>
                    <a:pt x="799" y="343"/>
                  </a:lnTo>
                  <a:lnTo>
                    <a:pt x="772" y="382"/>
                  </a:lnTo>
                  <a:lnTo>
                    <a:pt x="742" y="419"/>
                  </a:lnTo>
                  <a:lnTo>
                    <a:pt x="709" y="455"/>
                  </a:lnTo>
                  <a:lnTo>
                    <a:pt x="690" y="474"/>
                  </a:lnTo>
                  <a:lnTo>
                    <a:pt x="669" y="492"/>
                  </a:lnTo>
                  <a:lnTo>
                    <a:pt x="650" y="509"/>
                  </a:lnTo>
                  <a:lnTo>
                    <a:pt x="627" y="525"/>
                  </a:lnTo>
                  <a:lnTo>
                    <a:pt x="605" y="538"/>
                  </a:lnTo>
                  <a:lnTo>
                    <a:pt x="583" y="550"/>
                  </a:lnTo>
                  <a:lnTo>
                    <a:pt x="557" y="559"/>
                  </a:lnTo>
                  <a:lnTo>
                    <a:pt x="531" y="565"/>
                  </a:lnTo>
                  <a:lnTo>
                    <a:pt x="505" y="565"/>
                  </a:lnTo>
                  <a:lnTo>
                    <a:pt x="480" y="562"/>
                  </a:lnTo>
                  <a:lnTo>
                    <a:pt x="457" y="555"/>
                  </a:lnTo>
                  <a:lnTo>
                    <a:pt x="435" y="546"/>
                  </a:lnTo>
                  <a:lnTo>
                    <a:pt x="416" y="534"/>
                  </a:lnTo>
                  <a:lnTo>
                    <a:pt x="396" y="519"/>
                  </a:lnTo>
                  <a:lnTo>
                    <a:pt x="378" y="503"/>
                  </a:lnTo>
                  <a:lnTo>
                    <a:pt x="362" y="485"/>
                  </a:lnTo>
                  <a:lnTo>
                    <a:pt x="346" y="465"/>
                  </a:lnTo>
                  <a:lnTo>
                    <a:pt x="332" y="445"/>
                  </a:lnTo>
                  <a:lnTo>
                    <a:pt x="319" y="424"/>
                  </a:lnTo>
                  <a:lnTo>
                    <a:pt x="305" y="401"/>
                  </a:lnTo>
                  <a:lnTo>
                    <a:pt x="293" y="379"/>
                  </a:lnTo>
                  <a:lnTo>
                    <a:pt x="283" y="358"/>
                  </a:lnTo>
                  <a:lnTo>
                    <a:pt x="273" y="337"/>
                  </a:lnTo>
                  <a:lnTo>
                    <a:pt x="264" y="316"/>
                  </a:lnTo>
                  <a:lnTo>
                    <a:pt x="179" y="100"/>
                  </a:lnTo>
                  <a:lnTo>
                    <a:pt x="1000" y="64"/>
                  </a:lnTo>
                  <a:lnTo>
                    <a:pt x="1018" y="78"/>
                  </a:lnTo>
                  <a:lnTo>
                    <a:pt x="1030" y="94"/>
                  </a:lnTo>
                  <a:lnTo>
                    <a:pt x="1039" y="114"/>
                  </a:lnTo>
                  <a:lnTo>
                    <a:pt x="1043" y="133"/>
                  </a:lnTo>
                  <a:lnTo>
                    <a:pt x="1052" y="179"/>
                  </a:lnTo>
                  <a:lnTo>
                    <a:pt x="1069" y="275"/>
                  </a:lnTo>
                  <a:lnTo>
                    <a:pt x="1091" y="403"/>
                  </a:lnTo>
                  <a:lnTo>
                    <a:pt x="1115" y="544"/>
                  </a:lnTo>
                  <a:lnTo>
                    <a:pt x="1137" y="685"/>
                  </a:lnTo>
                  <a:lnTo>
                    <a:pt x="1158" y="805"/>
                  </a:lnTo>
                  <a:lnTo>
                    <a:pt x="1172" y="890"/>
                  </a:lnTo>
                  <a:lnTo>
                    <a:pt x="1178" y="923"/>
                  </a:lnTo>
                  <a:lnTo>
                    <a:pt x="1166" y="929"/>
                  </a:lnTo>
                  <a:lnTo>
                    <a:pt x="1154" y="931"/>
                  </a:lnTo>
                  <a:lnTo>
                    <a:pt x="1142" y="931"/>
                  </a:lnTo>
                  <a:lnTo>
                    <a:pt x="1130" y="928"/>
                  </a:lnTo>
                  <a:lnTo>
                    <a:pt x="1118" y="923"/>
                  </a:lnTo>
                  <a:lnTo>
                    <a:pt x="1107" y="917"/>
                  </a:lnTo>
                  <a:lnTo>
                    <a:pt x="1096" y="911"/>
                  </a:lnTo>
                  <a:lnTo>
                    <a:pt x="1085" y="907"/>
                  </a:lnTo>
                  <a:lnTo>
                    <a:pt x="1069" y="902"/>
                  </a:lnTo>
                  <a:lnTo>
                    <a:pt x="1054" y="902"/>
                  </a:lnTo>
                  <a:lnTo>
                    <a:pt x="1042" y="908"/>
                  </a:lnTo>
                  <a:lnTo>
                    <a:pt x="1030" y="916"/>
                  </a:lnTo>
                  <a:lnTo>
                    <a:pt x="1018" y="925"/>
                  </a:lnTo>
                  <a:lnTo>
                    <a:pt x="1006" y="935"/>
                  </a:lnTo>
                  <a:lnTo>
                    <a:pt x="994" y="944"/>
                  </a:lnTo>
                  <a:lnTo>
                    <a:pt x="982" y="950"/>
                  </a:lnTo>
                  <a:lnTo>
                    <a:pt x="967" y="956"/>
                  </a:lnTo>
                  <a:lnTo>
                    <a:pt x="952" y="957"/>
                  </a:lnTo>
                  <a:lnTo>
                    <a:pt x="936" y="957"/>
                  </a:lnTo>
                  <a:lnTo>
                    <a:pt x="921" y="956"/>
                  </a:lnTo>
                  <a:lnTo>
                    <a:pt x="906" y="953"/>
                  </a:lnTo>
                  <a:lnTo>
                    <a:pt x="891" y="947"/>
                  </a:lnTo>
                  <a:lnTo>
                    <a:pt x="878" y="941"/>
                  </a:lnTo>
                  <a:lnTo>
                    <a:pt x="864" y="935"/>
                  </a:lnTo>
                  <a:lnTo>
                    <a:pt x="864" y="940"/>
                  </a:lnTo>
                  <a:lnTo>
                    <a:pt x="866" y="943"/>
                  </a:lnTo>
                  <a:lnTo>
                    <a:pt x="870" y="947"/>
                  </a:lnTo>
                  <a:lnTo>
                    <a:pt x="872" y="951"/>
                  </a:lnTo>
                  <a:lnTo>
                    <a:pt x="888" y="962"/>
                  </a:lnTo>
                  <a:lnTo>
                    <a:pt x="905" y="969"/>
                  </a:lnTo>
                  <a:lnTo>
                    <a:pt x="924" y="975"/>
                  </a:lnTo>
                  <a:lnTo>
                    <a:pt x="942" y="980"/>
                  </a:lnTo>
                  <a:lnTo>
                    <a:pt x="963" y="981"/>
                  </a:lnTo>
                  <a:lnTo>
                    <a:pt x="982" y="981"/>
                  </a:lnTo>
                  <a:lnTo>
                    <a:pt x="1002" y="980"/>
                  </a:lnTo>
                  <a:lnTo>
                    <a:pt x="1021" y="975"/>
                  </a:lnTo>
                  <a:lnTo>
                    <a:pt x="1021" y="1107"/>
                  </a:lnTo>
                  <a:lnTo>
                    <a:pt x="1048" y="1107"/>
                  </a:lnTo>
                  <a:lnTo>
                    <a:pt x="1048" y="948"/>
                  </a:lnTo>
                  <a:lnTo>
                    <a:pt x="1061" y="943"/>
                  </a:lnTo>
                  <a:lnTo>
                    <a:pt x="1078" y="940"/>
                  </a:lnTo>
                  <a:lnTo>
                    <a:pt x="1094" y="940"/>
                  </a:lnTo>
                  <a:lnTo>
                    <a:pt x="1110" y="943"/>
                  </a:lnTo>
                  <a:lnTo>
                    <a:pt x="1128" y="945"/>
                  </a:lnTo>
                  <a:lnTo>
                    <a:pt x="1146" y="950"/>
                  </a:lnTo>
                  <a:lnTo>
                    <a:pt x="1163" y="954"/>
                  </a:lnTo>
                  <a:lnTo>
                    <a:pt x="1179" y="957"/>
                  </a:lnTo>
                  <a:lnTo>
                    <a:pt x="1195" y="956"/>
                  </a:lnTo>
                  <a:lnTo>
                    <a:pt x="1207" y="953"/>
                  </a:lnTo>
                  <a:lnTo>
                    <a:pt x="1216" y="947"/>
                  </a:lnTo>
                  <a:lnTo>
                    <a:pt x="1222" y="938"/>
                  </a:lnTo>
                  <a:lnTo>
                    <a:pt x="1216" y="907"/>
                  </a:lnTo>
                  <a:lnTo>
                    <a:pt x="1198" y="825"/>
                  </a:lnTo>
                  <a:lnTo>
                    <a:pt x="1173" y="705"/>
                  </a:lnTo>
                  <a:lnTo>
                    <a:pt x="1145" y="567"/>
                  </a:lnTo>
                  <a:lnTo>
                    <a:pt x="1116" y="424"/>
                  </a:lnTo>
                  <a:lnTo>
                    <a:pt x="1091" y="289"/>
                  </a:lnTo>
                  <a:lnTo>
                    <a:pt x="1073" y="184"/>
                  </a:lnTo>
                  <a:lnTo>
                    <a:pt x="1066" y="119"/>
                  </a:lnTo>
                  <a:lnTo>
                    <a:pt x="1371" y="358"/>
                  </a:lnTo>
                  <a:lnTo>
                    <a:pt x="1373" y="1107"/>
                  </a:lnTo>
                  <a:lnTo>
                    <a:pt x="1395" y="1107"/>
                  </a:lnTo>
                  <a:lnTo>
                    <a:pt x="1395" y="379"/>
                  </a:lnTo>
                  <a:lnTo>
                    <a:pt x="1435" y="406"/>
                  </a:lnTo>
                  <a:lnTo>
                    <a:pt x="1435"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Espace réservé de la date 1"/>
          <p:cNvSpPr>
            <a:spLocks noGrp="1"/>
          </p:cNvSpPr>
          <p:nvPr>
            <p:ph type="dt" sz="half" idx="10"/>
          </p:nvPr>
        </p:nvSpPr>
        <p:spPr/>
        <p:txBody>
          <a:bodyPr/>
          <a:lstStyle/>
          <a:p>
            <a:pPr>
              <a:defRPr/>
            </a:pPr>
            <a:fld id="{8B790AFC-7775-49B6-B7B1-E437B810EF88}" type="datetime1">
              <a:rPr lang="fr-FR" smtClean="0"/>
              <a:pPr>
                <a:defRPr/>
              </a:pPr>
              <a:t>30/03/2020</a:t>
            </a:fld>
            <a:endParaRPr lang="fr-FR"/>
          </a:p>
        </p:txBody>
      </p:sp>
      <p:sp>
        <p:nvSpPr>
          <p:cNvPr id="58" name="TextBox 63"/>
          <p:cNvSpPr txBox="1">
            <a:spLocks noChangeArrowheads="1"/>
          </p:cNvSpPr>
          <p:nvPr/>
        </p:nvSpPr>
        <p:spPr bwMode="auto">
          <a:xfrm>
            <a:off x="152400" y="836712"/>
            <a:ext cx="86868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SzPct val="100000"/>
            </a:pPr>
            <a:r>
              <a:rPr lang="fr-FR" altLang="fr-FR" sz="2600" b="1" dirty="0" smtClean="0">
                <a:solidFill>
                  <a:srgbClr val="00338D"/>
                </a:solidFill>
                <a:latin typeface="Tw Cen MT" panose="020B0602020104020603" pitchFamily="34" charset="0"/>
                <a:cs typeface="Times New Roman" pitchFamily="18" charset="0"/>
                <a:sym typeface="Arial" pitchFamily="34" charset="0"/>
              </a:rPr>
              <a:t>Le protocole et la disposition des places à la table d'honneur  (Si présence du Président International)</a:t>
            </a:r>
            <a:endParaRPr lang="fr-FR" altLang="fr-FR" sz="2600" b="1" dirty="0">
              <a:solidFill>
                <a:srgbClr val="00338D"/>
              </a:solidFill>
              <a:latin typeface="Tw Cen MT" panose="020B0602020104020603" pitchFamily="34" charset="0"/>
              <a:cs typeface="Times New Roman" pitchFamily="18" charset="0"/>
              <a:sym typeface="Arial" pitchFamily="34" charset="0"/>
            </a:endParaRPr>
          </a:p>
        </p:txBody>
      </p:sp>
    </p:spTree>
    <p:extLst>
      <p:ext uri="{BB962C8B-B14F-4D97-AF65-F5344CB8AC3E}">
        <p14:creationId xmlns:p14="http://schemas.microsoft.com/office/powerpoint/2010/main" val="425950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ppt_x"/>
                                          </p:val>
                                        </p:tav>
                                        <p:tav tm="100000">
                                          <p:val>
                                            <p:strVal val="#ppt_x"/>
                                          </p:val>
                                        </p:tav>
                                      </p:tavLst>
                                    </p:anim>
                                    <p:anim calcmode="lin" valueType="num">
                                      <p:cBhvr additive="base">
                                        <p:cTn id="13" dur="500" fill="hold"/>
                                        <p:tgtEl>
                                          <p:spTgt spid="4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fill="hold"/>
                                        <p:tgtEl>
                                          <p:spTgt spid="41"/>
                                        </p:tgtEl>
                                        <p:attrNameLst>
                                          <p:attrName>ppt_x</p:attrName>
                                        </p:attrNameLst>
                                      </p:cBhvr>
                                      <p:tavLst>
                                        <p:tav tm="0">
                                          <p:val>
                                            <p:strVal val="#ppt_x"/>
                                          </p:val>
                                        </p:tav>
                                        <p:tav tm="100000">
                                          <p:val>
                                            <p:strVal val="#ppt_x"/>
                                          </p:val>
                                        </p:tav>
                                      </p:tavLst>
                                    </p:anim>
                                    <p:anim calcmode="lin" valueType="num">
                                      <p:cBhvr additive="base">
                                        <p:cTn id="23" dur="500" fill="hold"/>
                                        <p:tgtEl>
                                          <p:spTgt spid="4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ppt_x"/>
                                          </p:val>
                                        </p:tav>
                                        <p:tav tm="100000">
                                          <p:val>
                                            <p:strVal val="#ppt_x"/>
                                          </p:val>
                                        </p:tav>
                                      </p:tavLst>
                                    </p:anim>
                                    <p:anim calcmode="lin" valueType="num">
                                      <p:cBhvr additive="base">
                                        <p:cTn id="33" dur="500" fill="hold"/>
                                        <p:tgtEl>
                                          <p:spTgt spid="4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1" presetClass="entr" presetSubtype="1"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heel(1)">
                                      <p:cBhvr>
                                        <p:cTn id="42" dur="2000"/>
                                        <p:tgtEl>
                                          <p:spTgt spid="6"/>
                                        </p:tgtEl>
                                      </p:cBhvr>
                                    </p:animEffect>
                                  </p:childTnLst>
                                </p:cTn>
                              </p:par>
                            </p:childTnLst>
                          </p:cTn>
                        </p:par>
                        <p:par>
                          <p:cTn id="43" fill="hold">
                            <p:stCondLst>
                              <p:cond delay="5500"/>
                            </p:stCondLst>
                            <p:childTnLst>
                              <p:par>
                                <p:cTn id="44" presetID="21"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heel(1)">
                                      <p:cBhvr>
                                        <p:cTn id="46" dur="2000"/>
                                        <p:tgtEl>
                                          <p:spTgt spid="9"/>
                                        </p:tgtEl>
                                      </p:cBhvr>
                                    </p:animEffect>
                                  </p:childTnLst>
                                </p:cTn>
                              </p:par>
                            </p:childTnLst>
                          </p:cTn>
                        </p:par>
                        <p:par>
                          <p:cTn id="47" fill="hold">
                            <p:stCondLst>
                              <p:cond delay="7500"/>
                            </p:stCondLst>
                            <p:childTnLst>
                              <p:par>
                                <p:cTn id="48" presetID="21" presetClass="entr" presetSubtype="1"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heel(1)">
                                      <p:cBhvr>
                                        <p:cTn id="50" dur="2000"/>
                                        <p:tgtEl>
                                          <p:spTgt spid="8"/>
                                        </p:tgtEl>
                                      </p:cBhvr>
                                    </p:animEffect>
                                  </p:childTnLst>
                                </p:cTn>
                              </p:par>
                            </p:childTnLst>
                          </p:cTn>
                        </p:par>
                        <p:par>
                          <p:cTn id="51" fill="hold">
                            <p:stCondLst>
                              <p:cond delay="9500"/>
                            </p:stCondLst>
                            <p:childTnLst>
                              <p:par>
                                <p:cTn id="52" presetID="21" presetClass="entr" presetSubtype="1" fill="hold" nodeType="afterEffect">
                                  <p:stCondLst>
                                    <p:cond delay="0"/>
                                  </p:stCondLst>
                                  <p:childTnLst>
                                    <p:set>
                                      <p:cBhvr>
                                        <p:cTn id="53" dur="1" fill="hold">
                                          <p:stCondLst>
                                            <p:cond delay="0"/>
                                          </p:stCondLst>
                                        </p:cTn>
                                        <p:tgtEl>
                                          <p:spTgt spid="11269"/>
                                        </p:tgtEl>
                                        <p:attrNameLst>
                                          <p:attrName>style.visibility</p:attrName>
                                        </p:attrNameLst>
                                      </p:cBhvr>
                                      <p:to>
                                        <p:strVal val="visible"/>
                                      </p:to>
                                    </p:set>
                                    <p:animEffect transition="in" filter="wheel(1)">
                                      <p:cBhvr>
                                        <p:cTn id="54" dur="2000"/>
                                        <p:tgtEl>
                                          <p:spTgt spid="11269"/>
                                        </p:tgtEl>
                                      </p:cBhvr>
                                    </p:animEffect>
                                  </p:childTnLst>
                                </p:cTn>
                              </p:par>
                            </p:childTnLst>
                          </p:cTn>
                        </p:par>
                        <p:par>
                          <p:cTn id="55" fill="hold">
                            <p:stCondLst>
                              <p:cond delay="11500"/>
                            </p:stCondLst>
                            <p:childTnLst>
                              <p:par>
                                <p:cTn id="56" presetID="21" presetClass="entr" presetSubtype="1"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heel(1)">
                                      <p:cBhvr>
                                        <p:cTn id="58" dur="2000"/>
                                        <p:tgtEl>
                                          <p:spTgt spid="14"/>
                                        </p:tgtEl>
                                      </p:cBhvr>
                                    </p:animEffect>
                                  </p:childTnLst>
                                </p:cTn>
                              </p:par>
                            </p:childTnLst>
                          </p:cTn>
                        </p:par>
                        <p:par>
                          <p:cTn id="59" fill="hold">
                            <p:stCondLst>
                              <p:cond delay="13500"/>
                            </p:stCondLst>
                            <p:childTnLst>
                              <p:par>
                                <p:cTn id="60" presetID="21" presetClass="entr" presetSubtype="1"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heel(1)">
                                      <p:cBhvr>
                                        <p:cTn id="62" dur="2000"/>
                                        <p:tgtEl>
                                          <p:spTgt spid="15"/>
                                        </p:tgtEl>
                                      </p:cBhvr>
                                    </p:animEffect>
                                  </p:childTnLst>
                                </p:cTn>
                              </p:par>
                            </p:childTnLst>
                          </p:cTn>
                        </p:par>
                        <p:par>
                          <p:cTn id="63" fill="hold">
                            <p:stCondLst>
                              <p:cond delay="15500"/>
                            </p:stCondLst>
                            <p:childTnLst>
                              <p:par>
                                <p:cTn id="64" presetID="21" presetClass="entr" presetSubtype="1"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heel(1)">
                                      <p:cBhvr>
                                        <p:cTn id="66" dur="2000"/>
                                        <p:tgtEl>
                                          <p:spTgt spid="17"/>
                                        </p:tgtEl>
                                      </p:cBhvr>
                                    </p:animEffect>
                                  </p:childTnLst>
                                </p:cTn>
                              </p:par>
                            </p:childTnLst>
                          </p:cTn>
                        </p:par>
                        <p:par>
                          <p:cTn id="67" fill="hold">
                            <p:stCondLst>
                              <p:cond delay="17500"/>
                            </p:stCondLst>
                            <p:childTnLst>
                              <p:par>
                                <p:cTn id="68" presetID="21" presetClass="entr" presetSubtype="1"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heel(1)">
                                      <p:cBhvr>
                                        <p:cTn id="70" dur="2000"/>
                                        <p:tgtEl>
                                          <p:spTgt spid="18"/>
                                        </p:tgtEl>
                                      </p:cBhvr>
                                    </p:animEffect>
                                  </p:childTnLst>
                                </p:cTn>
                              </p:par>
                            </p:childTnLst>
                          </p:cTn>
                        </p:par>
                        <p:par>
                          <p:cTn id="71" fill="hold">
                            <p:stCondLst>
                              <p:cond delay="19500"/>
                            </p:stCondLst>
                            <p:childTnLst>
                              <p:par>
                                <p:cTn id="72" presetID="21" presetClass="entr" presetSubtype="1"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heel(1)">
                                      <p:cBhvr>
                                        <p:cTn id="74" dur="2000"/>
                                        <p:tgtEl>
                                          <p:spTgt spid="19"/>
                                        </p:tgtEl>
                                      </p:cBhvr>
                                    </p:animEffect>
                                  </p:childTnLst>
                                </p:cTn>
                              </p:par>
                            </p:childTnLst>
                          </p:cTn>
                        </p:par>
                        <p:par>
                          <p:cTn id="75" fill="hold">
                            <p:stCondLst>
                              <p:cond delay="21500"/>
                            </p:stCondLst>
                            <p:childTnLst>
                              <p:par>
                                <p:cTn id="76" presetID="21"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heel(1)">
                                      <p:cBhvr>
                                        <p:cTn id="78" dur="2000"/>
                                        <p:tgtEl>
                                          <p:spTgt spid="20"/>
                                        </p:tgtEl>
                                      </p:cBhvr>
                                    </p:animEffect>
                                  </p:childTnLst>
                                </p:cTn>
                              </p:par>
                            </p:childTnLst>
                          </p:cTn>
                        </p:par>
                        <p:par>
                          <p:cTn id="79" fill="hold">
                            <p:stCondLst>
                              <p:cond delay="23500"/>
                            </p:stCondLst>
                            <p:childTnLst>
                              <p:par>
                                <p:cTn id="80" presetID="21" presetClass="entr" presetSubtype="1"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heel(1)">
                                      <p:cBhvr>
                                        <p:cTn id="82" dur="2000"/>
                                        <p:tgtEl>
                                          <p:spTgt spid="21"/>
                                        </p:tgtEl>
                                      </p:cBhvr>
                                    </p:animEffect>
                                  </p:childTnLst>
                                </p:cTn>
                              </p:par>
                            </p:childTnLst>
                          </p:cTn>
                        </p:par>
                        <p:par>
                          <p:cTn id="83" fill="hold">
                            <p:stCondLst>
                              <p:cond delay="25500"/>
                            </p:stCondLst>
                            <p:childTnLst>
                              <p:par>
                                <p:cTn id="84" presetID="21" presetClass="entr" presetSubtype="1" fill="hold" grpId="0" nodeType="afterEffect">
                                  <p:stCondLst>
                                    <p:cond delay="0"/>
                                  </p:stCondLst>
                                  <p:childTnLst>
                                    <p:set>
                                      <p:cBhvr>
                                        <p:cTn id="85" dur="1" fill="hold">
                                          <p:stCondLst>
                                            <p:cond delay="0"/>
                                          </p:stCondLst>
                                        </p:cTn>
                                        <p:tgtEl>
                                          <p:spTgt spid="11306"/>
                                        </p:tgtEl>
                                        <p:attrNameLst>
                                          <p:attrName>style.visibility</p:attrName>
                                        </p:attrNameLst>
                                      </p:cBhvr>
                                      <p:to>
                                        <p:strVal val="visible"/>
                                      </p:to>
                                    </p:set>
                                    <p:animEffect transition="in" filter="wheel(1)">
                                      <p:cBhvr>
                                        <p:cTn id="86" dur="2000"/>
                                        <p:tgtEl>
                                          <p:spTgt spid="11306"/>
                                        </p:tgtEl>
                                      </p:cBhvr>
                                    </p:animEffect>
                                  </p:childTnLst>
                                </p:cTn>
                              </p:par>
                            </p:childTnLst>
                          </p:cTn>
                        </p:par>
                        <p:par>
                          <p:cTn id="87" fill="hold">
                            <p:stCondLst>
                              <p:cond delay="27500"/>
                            </p:stCondLst>
                            <p:childTnLst>
                              <p:par>
                                <p:cTn id="88" presetID="31" presetClass="entr" presetSubtype="0" fill="hold" nodeType="afterEffect">
                                  <p:stCondLst>
                                    <p:cond delay="0"/>
                                  </p:stCondLst>
                                  <p:childTnLst>
                                    <p:set>
                                      <p:cBhvr>
                                        <p:cTn id="89" dur="1" fill="hold">
                                          <p:stCondLst>
                                            <p:cond delay="0"/>
                                          </p:stCondLst>
                                        </p:cTn>
                                        <p:tgtEl>
                                          <p:spTgt spid="11298"/>
                                        </p:tgtEl>
                                        <p:attrNameLst>
                                          <p:attrName>style.visibility</p:attrName>
                                        </p:attrNameLst>
                                      </p:cBhvr>
                                      <p:to>
                                        <p:strVal val="visible"/>
                                      </p:to>
                                    </p:set>
                                    <p:anim calcmode="lin" valueType="num">
                                      <p:cBhvr>
                                        <p:cTn id="90" dur="1000" fill="hold"/>
                                        <p:tgtEl>
                                          <p:spTgt spid="11298"/>
                                        </p:tgtEl>
                                        <p:attrNameLst>
                                          <p:attrName>ppt_w</p:attrName>
                                        </p:attrNameLst>
                                      </p:cBhvr>
                                      <p:tavLst>
                                        <p:tav tm="0">
                                          <p:val>
                                            <p:fltVal val="0"/>
                                          </p:val>
                                        </p:tav>
                                        <p:tav tm="100000">
                                          <p:val>
                                            <p:strVal val="#ppt_w"/>
                                          </p:val>
                                        </p:tav>
                                      </p:tavLst>
                                    </p:anim>
                                    <p:anim calcmode="lin" valueType="num">
                                      <p:cBhvr>
                                        <p:cTn id="91" dur="1000" fill="hold"/>
                                        <p:tgtEl>
                                          <p:spTgt spid="11298"/>
                                        </p:tgtEl>
                                        <p:attrNameLst>
                                          <p:attrName>ppt_h</p:attrName>
                                        </p:attrNameLst>
                                      </p:cBhvr>
                                      <p:tavLst>
                                        <p:tav tm="0">
                                          <p:val>
                                            <p:fltVal val="0"/>
                                          </p:val>
                                        </p:tav>
                                        <p:tav tm="100000">
                                          <p:val>
                                            <p:strVal val="#ppt_h"/>
                                          </p:val>
                                        </p:tav>
                                      </p:tavLst>
                                    </p:anim>
                                    <p:anim calcmode="lin" valueType="num">
                                      <p:cBhvr>
                                        <p:cTn id="92" dur="1000" fill="hold"/>
                                        <p:tgtEl>
                                          <p:spTgt spid="11298"/>
                                        </p:tgtEl>
                                        <p:attrNameLst>
                                          <p:attrName>style.rotation</p:attrName>
                                        </p:attrNameLst>
                                      </p:cBhvr>
                                      <p:tavLst>
                                        <p:tav tm="0">
                                          <p:val>
                                            <p:fltVal val="90"/>
                                          </p:val>
                                        </p:tav>
                                        <p:tav tm="100000">
                                          <p:val>
                                            <p:fltVal val="0"/>
                                          </p:val>
                                        </p:tav>
                                      </p:tavLst>
                                    </p:anim>
                                    <p:animEffect transition="in" filter="fade">
                                      <p:cBhvr>
                                        <p:cTn id="93" dur="1000"/>
                                        <p:tgtEl>
                                          <p:spTgt spid="11298"/>
                                        </p:tgtEl>
                                      </p:cBhvr>
                                    </p:animEffect>
                                  </p:childTnLst>
                                </p:cTn>
                              </p:par>
                            </p:childTnLst>
                          </p:cTn>
                        </p:par>
                        <p:par>
                          <p:cTn id="94" fill="hold">
                            <p:stCondLst>
                              <p:cond delay="28500"/>
                            </p:stCondLst>
                            <p:childTnLst>
                              <p:par>
                                <p:cTn id="95" presetID="31" presetClass="entr" presetSubtype="0" fill="hold" nodeType="afterEffect">
                                  <p:stCondLst>
                                    <p:cond delay="0"/>
                                  </p:stCondLst>
                                  <p:childTnLst>
                                    <p:set>
                                      <p:cBhvr>
                                        <p:cTn id="96" dur="1" fill="hold">
                                          <p:stCondLst>
                                            <p:cond delay="0"/>
                                          </p:stCondLst>
                                        </p:cTn>
                                        <p:tgtEl>
                                          <p:spTgt spid="11299"/>
                                        </p:tgtEl>
                                        <p:attrNameLst>
                                          <p:attrName>style.visibility</p:attrName>
                                        </p:attrNameLst>
                                      </p:cBhvr>
                                      <p:to>
                                        <p:strVal val="visible"/>
                                      </p:to>
                                    </p:set>
                                    <p:anim calcmode="lin" valueType="num">
                                      <p:cBhvr>
                                        <p:cTn id="97" dur="1000" fill="hold"/>
                                        <p:tgtEl>
                                          <p:spTgt spid="11299"/>
                                        </p:tgtEl>
                                        <p:attrNameLst>
                                          <p:attrName>ppt_w</p:attrName>
                                        </p:attrNameLst>
                                      </p:cBhvr>
                                      <p:tavLst>
                                        <p:tav tm="0">
                                          <p:val>
                                            <p:fltVal val="0"/>
                                          </p:val>
                                        </p:tav>
                                        <p:tav tm="100000">
                                          <p:val>
                                            <p:strVal val="#ppt_w"/>
                                          </p:val>
                                        </p:tav>
                                      </p:tavLst>
                                    </p:anim>
                                    <p:anim calcmode="lin" valueType="num">
                                      <p:cBhvr>
                                        <p:cTn id="98" dur="1000" fill="hold"/>
                                        <p:tgtEl>
                                          <p:spTgt spid="11299"/>
                                        </p:tgtEl>
                                        <p:attrNameLst>
                                          <p:attrName>ppt_h</p:attrName>
                                        </p:attrNameLst>
                                      </p:cBhvr>
                                      <p:tavLst>
                                        <p:tav tm="0">
                                          <p:val>
                                            <p:fltVal val="0"/>
                                          </p:val>
                                        </p:tav>
                                        <p:tav tm="100000">
                                          <p:val>
                                            <p:strVal val="#ppt_h"/>
                                          </p:val>
                                        </p:tav>
                                      </p:tavLst>
                                    </p:anim>
                                    <p:anim calcmode="lin" valueType="num">
                                      <p:cBhvr>
                                        <p:cTn id="99" dur="1000" fill="hold"/>
                                        <p:tgtEl>
                                          <p:spTgt spid="11299"/>
                                        </p:tgtEl>
                                        <p:attrNameLst>
                                          <p:attrName>style.rotation</p:attrName>
                                        </p:attrNameLst>
                                      </p:cBhvr>
                                      <p:tavLst>
                                        <p:tav tm="0">
                                          <p:val>
                                            <p:fltVal val="90"/>
                                          </p:val>
                                        </p:tav>
                                        <p:tav tm="100000">
                                          <p:val>
                                            <p:fltVal val="0"/>
                                          </p:val>
                                        </p:tav>
                                      </p:tavLst>
                                    </p:anim>
                                    <p:animEffect transition="in" filter="fade">
                                      <p:cBhvr>
                                        <p:cTn id="100" dur="1000"/>
                                        <p:tgtEl>
                                          <p:spTgt spid="11299"/>
                                        </p:tgtEl>
                                      </p:cBhvr>
                                    </p:animEffect>
                                  </p:childTnLst>
                                </p:cTn>
                              </p:par>
                            </p:childTnLst>
                          </p:cTn>
                        </p:par>
                        <p:par>
                          <p:cTn id="101" fill="hold">
                            <p:stCondLst>
                              <p:cond delay="29500"/>
                            </p:stCondLst>
                            <p:childTnLst>
                              <p:par>
                                <p:cTn id="102" presetID="31" presetClass="entr" presetSubtype="0" fill="hold" nodeType="afterEffect">
                                  <p:stCondLst>
                                    <p:cond delay="0"/>
                                  </p:stCondLst>
                                  <p:childTnLst>
                                    <p:set>
                                      <p:cBhvr>
                                        <p:cTn id="103" dur="1" fill="hold">
                                          <p:stCondLst>
                                            <p:cond delay="0"/>
                                          </p:stCondLst>
                                        </p:cTn>
                                        <p:tgtEl>
                                          <p:spTgt spid="11300"/>
                                        </p:tgtEl>
                                        <p:attrNameLst>
                                          <p:attrName>style.visibility</p:attrName>
                                        </p:attrNameLst>
                                      </p:cBhvr>
                                      <p:to>
                                        <p:strVal val="visible"/>
                                      </p:to>
                                    </p:set>
                                    <p:anim calcmode="lin" valueType="num">
                                      <p:cBhvr>
                                        <p:cTn id="104" dur="1000" fill="hold"/>
                                        <p:tgtEl>
                                          <p:spTgt spid="11300"/>
                                        </p:tgtEl>
                                        <p:attrNameLst>
                                          <p:attrName>ppt_w</p:attrName>
                                        </p:attrNameLst>
                                      </p:cBhvr>
                                      <p:tavLst>
                                        <p:tav tm="0">
                                          <p:val>
                                            <p:fltVal val="0"/>
                                          </p:val>
                                        </p:tav>
                                        <p:tav tm="100000">
                                          <p:val>
                                            <p:strVal val="#ppt_w"/>
                                          </p:val>
                                        </p:tav>
                                      </p:tavLst>
                                    </p:anim>
                                    <p:anim calcmode="lin" valueType="num">
                                      <p:cBhvr>
                                        <p:cTn id="105" dur="1000" fill="hold"/>
                                        <p:tgtEl>
                                          <p:spTgt spid="11300"/>
                                        </p:tgtEl>
                                        <p:attrNameLst>
                                          <p:attrName>ppt_h</p:attrName>
                                        </p:attrNameLst>
                                      </p:cBhvr>
                                      <p:tavLst>
                                        <p:tav tm="0">
                                          <p:val>
                                            <p:fltVal val="0"/>
                                          </p:val>
                                        </p:tav>
                                        <p:tav tm="100000">
                                          <p:val>
                                            <p:strVal val="#ppt_h"/>
                                          </p:val>
                                        </p:tav>
                                      </p:tavLst>
                                    </p:anim>
                                    <p:anim calcmode="lin" valueType="num">
                                      <p:cBhvr>
                                        <p:cTn id="106" dur="1000" fill="hold"/>
                                        <p:tgtEl>
                                          <p:spTgt spid="11300"/>
                                        </p:tgtEl>
                                        <p:attrNameLst>
                                          <p:attrName>style.rotation</p:attrName>
                                        </p:attrNameLst>
                                      </p:cBhvr>
                                      <p:tavLst>
                                        <p:tav tm="0">
                                          <p:val>
                                            <p:fltVal val="90"/>
                                          </p:val>
                                        </p:tav>
                                        <p:tav tm="100000">
                                          <p:val>
                                            <p:fltVal val="0"/>
                                          </p:val>
                                        </p:tav>
                                      </p:tavLst>
                                    </p:anim>
                                    <p:animEffect transition="in" filter="fade">
                                      <p:cBhvr>
                                        <p:cTn id="107" dur="1000"/>
                                        <p:tgtEl>
                                          <p:spTgt spid="11300"/>
                                        </p:tgtEl>
                                      </p:cBhvr>
                                    </p:animEffect>
                                  </p:childTnLst>
                                </p:cTn>
                              </p:par>
                            </p:childTnLst>
                          </p:cTn>
                        </p:par>
                        <p:par>
                          <p:cTn id="108" fill="hold">
                            <p:stCondLst>
                              <p:cond delay="30500"/>
                            </p:stCondLst>
                            <p:childTnLst>
                              <p:par>
                                <p:cTn id="109" presetID="31" presetClass="entr" presetSubtype="0" fill="hold" nodeType="afterEffect">
                                  <p:stCondLst>
                                    <p:cond delay="0"/>
                                  </p:stCondLst>
                                  <p:childTnLst>
                                    <p:set>
                                      <p:cBhvr>
                                        <p:cTn id="110" dur="1" fill="hold">
                                          <p:stCondLst>
                                            <p:cond delay="0"/>
                                          </p:stCondLst>
                                        </p:cTn>
                                        <p:tgtEl>
                                          <p:spTgt spid="11302"/>
                                        </p:tgtEl>
                                        <p:attrNameLst>
                                          <p:attrName>style.visibility</p:attrName>
                                        </p:attrNameLst>
                                      </p:cBhvr>
                                      <p:to>
                                        <p:strVal val="visible"/>
                                      </p:to>
                                    </p:set>
                                    <p:anim calcmode="lin" valueType="num">
                                      <p:cBhvr>
                                        <p:cTn id="111" dur="1000" fill="hold"/>
                                        <p:tgtEl>
                                          <p:spTgt spid="11302"/>
                                        </p:tgtEl>
                                        <p:attrNameLst>
                                          <p:attrName>ppt_w</p:attrName>
                                        </p:attrNameLst>
                                      </p:cBhvr>
                                      <p:tavLst>
                                        <p:tav tm="0">
                                          <p:val>
                                            <p:fltVal val="0"/>
                                          </p:val>
                                        </p:tav>
                                        <p:tav tm="100000">
                                          <p:val>
                                            <p:strVal val="#ppt_w"/>
                                          </p:val>
                                        </p:tav>
                                      </p:tavLst>
                                    </p:anim>
                                    <p:anim calcmode="lin" valueType="num">
                                      <p:cBhvr>
                                        <p:cTn id="112" dur="1000" fill="hold"/>
                                        <p:tgtEl>
                                          <p:spTgt spid="11302"/>
                                        </p:tgtEl>
                                        <p:attrNameLst>
                                          <p:attrName>ppt_h</p:attrName>
                                        </p:attrNameLst>
                                      </p:cBhvr>
                                      <p:tavLst>
                                        <p:tav tm="0">
                                          <p:val>
                                            <p:fltVal val="0"/>
                                          </p:val>
                                        </p:tav>
                                        <p:tav tm="100000">
                                          <p:val>
                                            <p:strVal val="#ppt_h"/>
                                          </p:val>
                                        </p:tav>
                                      </p:tavLst>
                                    </p:anim>
                                    <p:anim calcmode="lin" valueType="num">
                                      <p:cBhvr>
                                        <p:cTn id="113" dur="1000" fill="hold"/>
                                        <p:tgtEl>
                                          <p:spTgt spid="11302"/>
                                        </p:tgtEl>
                                        <p:attrNameLst>
                                          <p:attrName>style.rotation</p:attrName>
                                        </p:attrNameLst>
                                      </p:cBhvr>
                                      <p:tavLst>
                                        <p:tav tm="0">
                                          <p:val>
                                            <p:fltVal val="90"/>
                                          </p:val>
                                        </p:tav>
                                        <p:tav tm="100000">
                                          <p:val>
                                            <p:fltVal val="0"/>
                                          </p:val>
                                        </p:tav>
                                      </p:tavLst>
                                    </p:anim>
                                    <p:animEffect transition="in" filter="fade">
                                      <p:cBhvr>
                                        <p:cTn id="114" dur="1000"/>
                                        <p:tgtEl>
                                          <p:spTgt spid="11302"/>
                                        </p:tgtEl>
                                      </p:cBhvr>
                                    </p:animEffect>
                                  </p:childTnLst>
                                </p:cTn>
                              </p:par>
                            </p:childTnLst>
                          </p:cTn>
                        </p:par>
                        <p:par>
                          <p:cTn id="115" fill="hold">
                            <p:stCondLst>
                              <p:cond delay="31500"/>
                            </p:stCondLst>
                            <p:childTnLst>
                              <p:par>
                                <p:cTn id="116" presetID="14" presetClass="entr" presetSubtype="10" fill="hold" nodeType="afterEffect">
                                  <p:stCondLst>
                                    <p:cond delay="0"/>
                                  </p:stCondLst>
                                  <p:childTnLst>
                                    <p:set>
                                      <p:cBhvr>
                                        <p:cTn id="117" dur="1" fill="hold">
                                          <p:stCondLst>
                                            <p:cond delay="0"/>
                                          </p:stCondLst>
                                        </p:cTn>
                                        <p:tgtEl>
                                          <p:spTgt spid="11309"/>
                                        </p:tgtEl>
                                        <p:attrNameLst>
                                          <p:attrName>style.visibility</p:attrName>
                                        </p:attrNameLst>
                                      </p:cBhvr>
                                      <p:to>
                                        <p:strVal val="visible"/>
                                      </p:to>
                                    </p:set>
                                    <p:animEffect transition="in" filter="randombar(horizontal)">
                                      <p:cBhvr>
                                        <p:cTn id="118" dur="500"/>
                                        <p:tgtEl>
                                          <p:spTgt spid="11309"/>
                                        </p:tgtEl>
                                      </p:cBhvr>
                                    </p:animEffect>
                                  </p:childTnLst>
                                </p:cTn>
                              </p:par>
                            </p:childTnLst>
                          </p:cTn>
                        </p:par>
                        <p:par>
                          <p:cTn id="119" fill="hold">
                            <p:stCondLst>
                              <p:cond delay="32000"/>
                            </p:stCondLst>
                            <p:childTnLst>
                              <p:par>
                                <p:cTn id="120" presetID="31" presetClass="entr" presetSubtype="0" fill="hold" nodeType="afterEffect">
                                  <p:stCondLst>
                                    <p:cond delay="0"/>
                                  </p:stCondLst>
                                  <p:childTnLst>
                                    <p:set>
                                      <p:cBhvr>
                                        <p:cTn id="121" dur="1" fill="hold">
                                          <p:stCondLst>
                                            <p:cond delay="0"/>
                                          </p:stCondLst>
                                        </p:cTn>
                                        <p:tgtEl>
                                          <p:spTgt spid="11303"/>
                                        </p:tgtEl>
                                        <p:attrNameLst>
                                          <p:attrName>style.visibility</p:attrName>
                                        </p:attrNameLst>
                                      </p:cBhvr>
                                      <p:to>
                                        <p:strVal val="visible"/>
                                      </p:to>
                                    </p:set>
                                    <p:anim calcmode="lin" valueType="num">
                                      <p:cBhvr>
                                        <p:cTn id="122" dur="1000" fill="hold"/>
                                        <p:tgtEl>
                                          <p:spTgt spid="11303"/>
                                        </p:tgtEl>
                                        <p:attrNameLst>
                                          <p:attrName>ppt_w</p:attrName>
                                        </p:attrNameLst>
                                      </p:cBhvr>
                                      <p:tavLst>
                                        <p:tav tm="0">
                                          <p:val>
                                            <p:fltVal val="0"/>
                                          </p:val>
                                        </p:tav>
                                        <p:tav tm="100000">
                                          <p:val>
                                            <p:strVal val="#ppt_w"/>
                                          </p:val>
                                        </p:tav>
                                      </p:tavLst>
                                    </p:anim>
                                    <p:anim calcmode="lin" valueType="num">
                                      <p:cBhvr>
                                        <p:cTn id="123" dur="1000" fill="hold"/>
                                        <p:tgtEl>
                                          <p:spTgt spid="11303"/>
                                        </p:tgtEl>
                                        <p:attrNameLst>
                                          <p:attrName>ppt_h</p:attrName>
                                        </p:attrNameLst>
                                      </p:cBhvr>
                                      <p:tavLst>
                                        <p:tav tm="0">
                                          <p:val>
                                            <p:fltVal val="0"/>
                                          </p:val>
                                        </p:tav>
                                        <p:tav tm="100000">
                                          <p:val>
                                            <p:strVal val="#ppt_h"/>
                                          </p:val>
                                        </p:tav>
                                      </p:tavLst>
                                    </p:anim>
                                    <p:anim calcmode="lin" valueType="num">
                                      <p:cBhvr>
                                        <p:cTn id="124" dur="1000" fill="hold"/>
                                        <p:tgtEl>
                                          <p:spTgt spid="11303"/>
                                        </p:tgtEl>
                                        <p:attrNameLst>
                                          <p:attrName>style.rotation</p:attrName>
                                        </p:attrNameLst>
                                      </p:cBhvr>
                                      <p:tavLst>
                                        <p:tav tm="0">
                                          <p:val>
                                            <p:fltVal val="90"/>
                                          </p:val>
                                        </p:tav>
                                        <p:tav tm="100000">
                                          <p:val>
                                            <p:fltVal val="0"/>
                                          </p:val>
                                        </p:tav>
                                      </p:tavLst>
                                    </p:anim>
                                    <p:animEffect transition="in" filter="fade">
                                      <p:cBhvr>
                                        <p:cTn id="125" dur="1000"/>
                                        <p:tgtEl>
                                          <p:spTgt spid="11303"/>
                                        </p:tgtEl>
                                      </p:cBhvr>
                                    </p:animEffect>
                                  </p:childTnLst>
                                </p:cTn>
                              </p:par>
                            </p:childTnLst>
                          </p:cTn>
                        </p:par>
                        <p:par>
                          <p:cTn id="126" fill="hold">
                            <p:stCondLst>
                              <p:cond delay="33000"/>
                            </p:stCondLst>
                            <p:childTnLst>
                              <p:par>
                                <p:cTn id="127" presetID="31" presetClass="entr" presetSubtype="0" fill="hold" nodeType="afterEffect">
                                  <p:stCondLst>
                                    <p:cond delay="0"/>
                                  </p:stCondLst>
                                  <p:childTnLst>
                                    <p:set>
                                      <p:cBhvr>
                                        <p:cTn id="128" dur="1" fill="hold">
                                          <p:stCondLst>
                                            <p:cond delay="0"/>
                                          </p:stCondLst>
                                        </p:cTn>
                                        <p:tgtEl>
                                          <p:spTgt spid="11304"/>
                                        </p:tgtEl>
                                        <p:attrNameLst>
                                          <p:attrName>style.visibility</p:attrName>
                                        </p:attrNameLst>
                                      </p:cBhvr>
                                      <p:to>
                                        <p:strVal val="visible"/>
                                      </p:to>
                                    </p:set>
                                    <p:anim calcmode="lin" valueType="num">
                                      <p:cBhvr>
                                        <p:cTn id="129" dur="1000" fill="hold"/>
                                        <p:tgtEl>
                                          <p:spTgt spid="11304"/>
                                        </p:tgtEl>
                                        <p:attrNameLst>
                                          <p:attrName>ppt_w</p:attrName>
                                        </p:attrNameLst>
                                      </p:cBhvr>
                                      <p:tavLst>
                                        <p:tav tm="0">
                                          <p:val>
                                            <p:fltVal val="0"/>
                                          </p:val>
                                        </p:tav>
                                        <p:tav tm="100000">
                                          <p:val>
                                            <p:strVal val="#ppt_w"/>
                                          </p:val>
                                        </p:tav>
                                      </p:tavLst>
                                    </p:anim>
                                    <p:anim calcmode="lin" valueType="num">
                                      <p:cBhvr>
                                        <p:cTn id="130" dur="1000" fill="hold"/>
                                        <p:tgtEl>
                                          <p:spTgt spid="11304"/>
                                        </p:tgtEl>
                                        <p:attrNameLst>
                                          <p:attrName>ppt_h</p:attrName>
                                        </p:attrNameLst>
                                      </p:cBhvr>
                                      <p:tavLst>
                                        <p:tav tm="0">
                                          <p:val>
                                            <p:fltVal val="0"/>
                                          </p:val>
                                        </p:tav>
                                        <p:tav tm="100000">
                                          <p:val>
                                            <p:strVal val="#ppt_h"/>
                                          </p:val>
                                        </p:tav>
                                      </p:tavLst>
                                    </p:anim>
                                    <p:anim calcmode="lin" valueType="num">
                                      <p:cBhvr>
                                        <p:cTn id="131" dur="1000" fill="hold"/>
                                        <p:tgtEl>
                                          <p:spTgt spid="11304"/>
                                        </p:tgtEl>
                                        <p:attrNameLst>
                                          <p:attrName>style.rotation</p:attrName>
                                        </p:attrNameLst>
                                      </p:cBhvr>
                                      <p:tavLst>
                                        <p:tav tm="0">
                                          <p:val>
                                            <p:fltVal val="90"/>
                                          </p:val>
                                        </p:tav>
                                        <p:tav tm="100000">
                                          <p:val>
                                            <p:fltVal val="0"/>
                                          </p:val>
                                        </p:tav>
                                      </p:tavLst>
                                    </p:anim>
                                    <p:animEffect transition="in" filter="fade">
                                      <p:cBhvr>
                                        <p:cTn id="132" dur="1000"/>
                                        <p:tgtEl>
                                          <p:spTgt spid="11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14" grpId="0" animBg="1"/>
      <p:bldP spid="15" grpId="0" animBg="1"/>
      <p:bldP spid="17" grpId="0" animBg="1"/>
      <p:bldP spid="18" grpId="0" animBg="1"/>
      <p:bldP spid="19" grpId="0" animBg="1"/>
      <p:bldP spid="20" grpId="0" animBg="1"/>
      <p:bldP spid="21" grpId="0" animBg="1"/>
      <p:bldP spid="41" grpId="0" animBg="1"/>
      <p:bldP spid="42" grpId="0" animBg="1"/>
      <p:bldP spid="43" grpId="0" animBg="1"/>
      <p:bldP spid="44" grpId="0" animBg="1"/>
      <p:bldP spid="45" grpId="0" animBg="1"/>
      <p:bldP spid="46" grpId="0" animBg="1"/>
      <p:bldP spid="47" grpId="0" animBg="1"/>
      <p:bldP spid="1130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228600" y="798984"/>
            <a:ext cx="8686800" cy="685800"/>
          </a:xfrm>
        </p:spPr>
        <p:txBody>
          <a:bodyPr/>
          <a:lstStyle/>
          <a:p>
            <a:r>
              <a:rPr lang="fr-FR" dirty="0" smtClean="0">
                <a:effectLst/>
              </a:rPr>
              <a:t>Visite de club du Gouverneur</a:t>
            </a:r>
          </a:p>
        </p:txBody>
      </p:sp>
      <p:sp>
        <p:nvSpPr>
          <p:cNvPr id="79875" name="Espace réservé du contenu 2"/>
          <p:cNvSpPr>
            <a:spLocks noGrp="1"/>
          </p:cNvSpPr>
          <p:nvPr>
            <p:ph idx="1"/>
          </p:nvPr>
        </p:nvSpPr>
        <p:spPr>
          <a:xfrm>
            <a:off x="228600" y="1500336"/>
            <a:ext cx="8686800" cy="4953000"/>
          </a:xfrm>
        </p:spPr>
        <p:txBody>
          <a:bodyPr>
            <a:normAutofit/>
          </a:bodyPr>
          <a:lstStyle/>
          <a:p>
            <a:pPr marL="533400" indent="-444500"/>
            <a:r>
              <a:rPr lang="fr-FR" altLang="fr-FR" dirty="0" smtClean="0"/>
              <a:t>Le déroulement est réalisé par le chef du protocole du club :</a:t>
            </a:r>
          </a:p>
          <a:p>
            <a:pPr marL="533400" lvl="1" indent="-177800">
              <a:spcBef>
                <a:spcPts val="0"/>
              </a:spcBef>
            </a:pPr>
            <a:r>
              <a:rPr lang="fr-FR" altLang="fr-FR" dirty="0" smtClean="0"/>
              <a:t>Réunion de travail avec le bureau, puis </a:t>
            </a:r>
          </a:p>
          <a:p>
            <a:pPr marL="533400" lvl="1" indent="-177800">
              <a:spcBef>
                <a:spcPts val="0"/>
              </a:spcBef>
            </a:pPr>
            <a:r>
              <a:rPr lang="fr-FR" altLang="fr-FR" dirty="0" smtClean="0"/>
              <a:t>Soirée rencontre avec les membres du club</a:t>
            </a:r>
          </a:p>
          <a:p>
            <a:pPr marL="533400" indent="-444500"/>
            <a:r>
              <a:rPr lang="fr-FR" altLang="fr-FR" dirty="0" smtClean="0"/>
              <a:t>Le Président du club préside</a:t>
            </a:r>
          </a:p>
          <a:p>
            <a:pPr marL="533400" indent="-444500"/>
            <a:r>
              <a:rPr lang="fr-FR" altLang="fr-FR" dirty="0" smtClean="0"/>
              <a:t>Parole au Gouverneur</a:t>
            </a:r>
          </a:p>
          <a:p>
            <a:pPr marL="533400" lvl="1" indent="-177800">
              <a:spcBef>
                <a:spcPts val="0"/>
              </a:spcBef>
            </a:pPr>
            <a:r>
              <a:rPr lang="fr-FR" altLang="fr-FR" dirty="0" smtClean="0"/>
              <a:t>Le Gouverneur parle en dernier</a:t>
            </a:r>
          </a:p>
          <a:p>
            <a:pPr marL="533400" indent="-444500"/>
            <a:r>
              <a:rPr lang="fr-FR" altLang="fr-FR" dirty="0" smtClean="0"/>
              <a:t>Remise de récompenses par le Gouverneur</a:t>
            </a:r>
          </a:p>
          <a:p>
            <a:pPr marL="533400" indent="-444500"/>
            <a:r>
              <a:rPr lang="fr-FR" altLang="fr-FR" b="1" dirty="0" smtClean="0"/>
              <a:t>Échange des fanions</a:t>
            </a:r>
          </a:p>
          <a:p>
            <a:endParaRPr lang="fr-FR" altLang="fr-FR" dirty="0" smtClean="0"/>
          </a:p>
        </p:txBody>
      </p:sp>
      <p:sp>
        <p:nvSpPr>
          <p:cNvPr id="2" name="Espace réservé de la date 1"/>
          <p:cNvSpPr>
            <a:spLocks noGrp="1"/>
          </p:cNvSpPr>
          <p:nvPr>
            <p:ph type="dt" sz="half" idx="10"/>
          </p:nvPr>
        </p:nvSpPr>
        <p:spPr/>
        <p:txBody>
          <a:bodyPr/>
          <a:lstStyle/>
          <a:p>
            <a:fld id="{A2EE0ECF-C9D5-493D-8869-1DAAA8663567}" type="datetime1">
              <a:rPr lang="fr-FR" smtClean="0"/>
              <a:pPr/>
              <a:t>30/03/2020</a:t>
            </a:fld>
            <a:endParaRPr lang="fr-FR" dirty="0"/>
          </a:p>
        </p:txBody>
      </p:sp>
      <p:sp>
        <p:nvSpPr>
          <p:cNvPr id="3" name="Espace réservé du numéro de diapositive 2"/>
          <p:cNvSpPr>
            <a:spLocks noGrp="1"/>
          </p:cNvSpPr>
          <p:nvPr>
            <p:ph type="sldNum" sz="quarter" idx="12"/>
          </p:nvPr>
        </p:nvSpPr>
        <p:spPr/>
        <p:txBody>
          <a:bodyPr/>
          <a:lstStyle/>
          <a:p>
            <a:fld id="{74E2F7BF-BCBC-4BAB-99EE-C4EFACBC9625}" type="slidenum">
              <a:rPr lang="fr-FR" smtClean="0"/>
              <a:pPr/>
              <a:t>27</a:t>
            </a:fld>
            <a:endParaRPr lang="fr-FR" dirty="0"/>
          </a:p>
        </p:txBody>
      </p:sp>
    </p:spTree>
    <p:extLst>
      <p:ext uri="{BB962C8B-B14F-4D97-AF65-F5344CB8AC3E}">
        <p14:creationId xmlns:p14="http://schemas.microsoft.com/office/powerpoint/2010/main" val="47025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fade">
                                      <p:cBhvr>
                                        <p:cTn id="7" dur="2000"/>
                                        <p:tgtEl>
                                          <p:spTgt spid="79875">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500"/>
                                  </p:stCondLst>
                                  <p:childTnLst>
                                    <p:set>
                                      <p:cBhvr>
                                        <p:cTn id="10" dur="1" fill="hold">
                                          <p:stCondLst>
                                            <p:cond delay="0"/>
                                          </p:stCondLst>
                                        </p:cTn>
                                        <p:tgtEl>
                                          <p:spTgt spid="79875">
                                            <p:txEl>
                                              <p:pRg st="1" end="1"/>
                                            </p:txEl>
                                          </p:spTgt>
                                        </p:tgtEl>
                                        <p:attrNameLst>
                                          <p:attrName>style.visibility</p:attrName>
                                        </p:attrNameLst>
                                      </p:cBhvr>
                                      <p:to>
                                        <p:strVal val="visible"/>
                                      </p:to>
                                    </p:set>
                                    <p:animEffect transition="in" filter="fade">
                                      <p:cBhvr>
                                        <p:cTn id="11" dur="1000"/>
                                        <p:tgtEl>
                                          <p:spTgt spid="79875">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500"/>
                                  </p:stCondLst>
                                  <p:childTnLst>
                                    <p:set>
                                      <p:cBhvr>
                                        <p:cTn id="14" dur="1" fill="hold">
                                          <p:stCondLst>
                                            <p:cond delay="0"/>
                                          </p:stCondLst>
                                        </p:cTn>
                                        <p:tgtEl>
                                          <p:spTgt spid="79875">
                                            <p:txEl>
                                              <p:pRg st="2" end="2"/>
                                            </p:txEl>
                                          </p:spTgt>
                                        </p:tgtEl>
                                        <p:attrNameLst>
                                          <p:attrName>style.visibility</p:attrName>
                                        </p:attrNameLst>
                                      </p:cBhvr>
                                      <p:to>
                                        <p:strVal val="visible"/>
                                      </p:to>
                                    </p:set>
                                    <p:animEffect transition="in" filter="fade">
                                      <p:cBhvr>
                                        <p:cTn id="15" dur="1000"/>
                                        <p:tgtEl>
                                          <p:spTgt spid="79875">
                                            <p:txEl>
                                              <p:pRg st="2" end="2"/>
                                            </p:txEl>
                                          </p:spTgt>
                                        </p:tgtEl>
                                      </p:cBhvr>
                                    </p:animEffect>
                                  </p:childTnLst>
                                </p:cTn>
                              </p:par>
                            </p:childTnLst>
                          </p:cTn>
                        </p:par>
                        <p:par>
                          <p:cTn id="16" fill="hold">
                            <p:stCondLst>
                              <p:cond delay="5500"/>
                            </p:stCondLst>
                            <p:childTnLst>
                              <p:par>
                                <p:cTn id="17" presetID="10" presetClass="entr" presetSubtype="0" fill="hold" nodeType="afterEffect">
                                  <p:stCondLst>
                                    <p:cond delay="500"/>
                                  </p:stCondLst>
                                  <p:childTnLst>
                                    <p:set>
                                      <p:cBhvr>
                                        <p:cTn id="18" dur="1" fill="hold">
                                          <p:stCondLst>
                                            <p:cond delay="0"/>
                                          </p:stCondLst>
                                        </p:cTn>
                                        <p:tgtEl>
                                          <p:spTgt spid="79875">
                                            <p:txEl>
                                              <p:pRg st="3" end="3"/>
                                            </p:txEl>
                                          </p:spTgt>
                                        </p:tgtEl>
                                        <p:attrNameLst>
                                          <p:attrName>style.visibility</p:attrName>
                                        </p:attrNameLst>
                                      </p:cBhvr>
                                      <p:to>
                                        <p:strVal val="visible"/>
                                      </p:to>
                                    </p:set>
                                    <p:animEffect transition="in" filter="fade">
                                      <p:cBhvr>
                                        <p:cTn id="19" dur="2000"/>
                                        <p:tgtEl>
                                          <p:spTgt spid="79875">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500"/>
                                  </p:stCondLst>
                                  <p:childTnLst>
                                    <p:set>
                                      <p:cBhvr>
                                        <p:cTn id="22" dur="1" fill="hold">
                                          <p:stCondLst>
                                            <p:cond delay="0"/>
                                          </p:stCondLst>
                                        </p:cTn>
                                        <p:tgtEl>
                                          <p:spTgt spid="79875">
                                            <p:txEl>
                                              <p:pRg st="4" end="4"/>
                                            </p:txEl>
                                          </p:spTgt>
                                        </p:tgtEl>
                                        <p:attrNameLst>
                                          <p:attrName>style.visibility</p:attrName>
                                        </p:attrNameLst>
                                      </p:cBhvr>
                                      <p:to>
                                        <p:strVal val="visible"/>
                                      </p:to>
                                    </p:set>
                                    <p:animEffect transition="in" filter="fade">
                                      <p:cBhvr>
                                        <p:cTn id="23" dur="2000"/>
                                        <p:tgtEl>
                                          <p:spTgt spid="79875">
                                            <p:txEl>
                                              <p:pRg st="4" end="4"/>
                                            </p:txEl>
                                          </p:spTgt>
                                        </p:tgtEl>
                                      </p:cBhvr>
                                    </p:animEffect>
                                  </p:childTnLst>
                                </p:cTn>
                              </p:par>
                            </p:childTnLst>
                          </p:cTn>
                        </p:par>
                        <p:par>
                          <p:cTn id="24" fill="hold">
                            <p:stCondLst>
                              <p:cond delay="10500"/>
                            </p:stCondLst>
                            <p:childTnLst>
                              <p:par>
                                <p:cTn id="25" presetID="10" presetClass="entr" presetSubtype="0" fill="hold" nodeType="afterEffect">
                                  <p:stCondLst>
                                    <p:cond delay="500"/>
                                  </p:stCondLst>
                                  <p:childTnLst>
                                    <p:set>
                                      <p:cBhvr>
                                        <p:cTn id="26" dur="1" fill="hold">
                                          <p:stCondLst>
                                            <p:cond delay="0"/>
                                          </p:stCondLst>
                                        </p:cTn>
                                        <p:tgtEl>
                                          <p:spTgt spid="79875">
                                            <p:txEl>
                                              <p:pRg st="5" end="5"/>
                                            </p:txEl>
                                          </p:spTgt>
                                        </p:tgtEl>
                                        <p:attrNameLst>
                                          <p:attrName>style.visibility</p:attrName>
                                        </p:attrNameLst>
                                      </p:cBhvr>
                                      <p:to>
                                        <p:strVal val="visible"/>
                                      </p:to>
                                    </p:set>
                                    <p:animEffect transition="in" filter="fade">
                                      <p:cBhvr>
                                        <p:cTn id="27" dur="1000"/>
                                        <p:tgtEl>
                                          <p:spTgt spid="79875">
                                            <p:txEl>
                                              <p:pRg st="5" end="5"/>
                                            </p:txEl>
                                          </p:spTgt>
                                        </p:tgtEl>
                                      </p:cBhvr>
                                    </p:animEffect>
                                  </p:childTnLst>
                                </p:cTn>
                              </p:par>
                            </p:childTnLst>
                          </p:cTn>
                        </p:par>
                        <p:par>
                          <p:cTn id="28" fill="hold">
                            <p:stCondLst>
                              <p:cond delay="12000"/>
                            </p:stCondLst>
                            <p:childTnLst>
                              <p:par>
                                <p:cTn id="29" presetID="10" presetClass="entr" presetSubtype="0" fill="hold" nodeType="afterEffect">
                                  <p:stCondLst>
                                    <p:cond delay="500"/>
                                  </p:stCondLst>
                                  <p:childTnLst>
                                    <p:set>
                                      <p:cBhvr>
                                        <p:cTn id="30" dur="1" fill="hold">
                                          <p:stCondLst>
                                            <p:cond delay="0"/>
                                          </p:stCondLst>
                                        </p:cTn>
                                        <p:tgtEl>
                                          <p:spTgt spid="79875">
                                            <p:txEl>
                                              <p:pRg st="6" end="6"/>
                                            </p:txEl>
                                          </p:spTgt>
                                        </p:tgtEl>
                                        <p:attrNameLst>
                                          <p:attrName>style.visibility</p:attrName>
                                        </p:attrNameLst>
                                      </p:cBhvr>
                                      <p:to>
                                        <p:strVal val="visible"/>
                                      </p:to>
                                    </p:set>
                                    <p:animEffect transition="in" filter="fade">
                                      <p:cBhvr>
                                        <p:cTn id="31" dur="2000"/>
                                        <p:tgtEl>
                                          <p:spTgt spid="79875">
                                            <p:txEl>
                                              <p:pRg st="6" end="6"/>
                                            </p:txEl>
                                          </p:spTgt>
                                        </p:tgtEl>
                                      </p:cBhvr>
                                    </p:animEffect>
                                  </p:childTnLst>
                                </p:cTn>
                              </p:par>
                            </p:childTnLst>
                          </p:cTn>
                        </p:par>
                        <p:par>
                          <p:cTn id="32" fill="hold">
                            <p:stCondLst>
                              <p:cond delay="14500"/>
                            </p:stCondLst>
                            <p:childTnLst>
                              <p:par>
                                <p:cTn id="33" presetID="10" presetClass="entr" presetSubtype="0" fill="hold" nodeType="afterEffect">
                                  <p:stCondLst>
                                    <p:cond delay="500"/>
                                  </p:stCondLst>
                                  <p:childTnLst>
                                    <p:set>
                                      <p:cBhvr>
                                        <p:cTn id="34" dur="1" fill="hold">
                                          <p:stCondLst>
                                            <p:cond delay="0"/>
                                          </p:stCondLst>
                                        </p:cTn>
                                        <p:tgtEl>
                                          <p:spTgt spid="79875">
                                            <p:txEl>
                                              <p:pRg st="7" end="7"/>
                                            </p:txEl>
                                          </p:spTgt>
                                        </p:tgtEl>
                                        <p:attrNameLst>
                                          <p:attrName>style.visibility</p:attrName>
                                        </p:attrNameLst>
                                      </p:cBhvr>
                                      <p:to>
                                        <p:strVal val="visible"/>
                                      </p:to>
                                    </p:set>
                                    <p:animEffect transition="in" filter="fade">
                                      <p:cBhvr>
                                        <p:cTn id="35" dur="2000"/>
                                        <p:tgtEl>
                                          <p:spTgt spid="798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683568" y="908720"/>
            <a:ext cx="8001000" cy="715541"/>
          </a:xfrm>
        </p:spPr>
        <p:txBody>
          <a:bodyPr>
            <a:noAutofit/>
          </a:bodyPr>
          <a:lstStyle/>
          <a:p>
            <a:pPr>
              <a:defRPr/>
            </a:pPr>
            <a:r>
              <a:rPr lang="fr-FR" sz="4000" dirty="0">
                <a:effectLst/>
                <a:cs typeface="Arial" panose="020B0604020202020204" pitchFamily="34" charset="0"/>
              </a:rPr>
              <a:t>Présentation des personnalités  </a:t>
            </a:r>
          </a:p>
        </p:txBody>
      </p:sp>
      <p:sp>
        <p:nvSpPr>
          <p:cNvPr id="3" name="Espace réservé du contenu 2"/>
          <p:cNvSpPr>
            <a:spLocks noGrp="1"/>
          </p:cNvSpPr>
          <p:nvPr>
            <p:ph idx="1"/>
          </p:nvPr>
        </p:nvSpPr>
        <p:spPr>
          <a:xfrm>
            <a:off x="467544" y="1844825"/>
            <a:ext cx="7704856" cy="3672408"/>
          </a:xfrm>
        </p:spPr>
        <p:txBody>
          <a:bodyPr/>
          <a:lstStyle/>
          <a:p>
            <a:pPr marL="533400" indent="-533400">
              <a:buBlip>
                <a:blip r:embed="rId3"/>
              </a:buBlip>
              <a:defRPr/>
            </a:pPr>
            <a:r>
              <a:rPr lang="fr-FR" sz="3600" dirty="0" smtClean="0">
                <a:effectLst>
                  <a:outerShdw blurRad="38100" dist="38100" dir="2700000" algn="tl">
                    <a:srgbClr val="000000">
                      <a:alpha val="43137"/>
                    </a:srgbClr>
                  </a:outerShdw>
                </a:effectLst>
                <a:latin typeface="+mj-lt"/>
                <a:cs typeface="Arial" panose="020B0604020202020204" pitchFamily="34" charset="0"/>
              </a:rPr>
              <a:t>Par le chef du protocole </a:t>
            </a:r>
            <a:r>
              <a:rPr lang="fr-FR" dirty="0" smtClean="0">
                <a:latin typeface="+mj-lt"/>
                <a:cs typeface="Arial" panose="020B0604020202020204" pitchFamily="34" charset="0"/>
              </a:rPr>
              <a:t>:</a:t>
            </a:r>
          </a:p>
          <a:p>
            <a:pPr marL="0" indent="0">
              <a:buFontTx/>
              <a:buNone/>
              <a:defRPr/>
            </a:pPr>
            <a:endParaRPr lang="fr-FR" sz="1200" dirty="0" smtClean="0">
              <a:latin typeface="+mj-lt"/>
              <a:cs typeface="Arial" panose="020B0604020202020204" pitchFamily="34" charset="0"/>
            </a:endParaRPr>
          </a:p>
          <a:p>
            <a:pPr algn="just">
              <a:buBlip>
                <a:blip r:embed="rId4"/>
              </a:buBlip>
              <a:defRPr/>
            </a:pPr>
            <a:r>
              <a:rPr lang="fr-FR" sz="2400" b="1" dirty="0" smtClean="0">
                <a:latin typeface="+mj-lt"/>
                <a:cs typeface="Arial" panose="020B0604020202020204" pitchFamily="34" charset="0"/>
              </a:rPr>
              <a:t>En commençant par le Président de la réunion</a:t>
            </a:r>
          </a:p>
          <a:p>
            <a:pPr algn="just">
              <a:buBlip>
                <a:blip r:embed="rId4"/>
              </a:buBlip>
              <a:defRPr/>
            </a:pPr>
            <a:r>
              <a:rPr lang="fr-FR" sz="2400" b="1" dirty="0" smtClean="0">
                <a:latin typeface="+mj-lt"/>
                <a:cs typeface="Arial" panose="020B0604020202020204" pitchFamily="34" charset="0"/>
              </a:rPr>
              <a:t>Puis la personne qui a le rang le moins élevé dans la hiérarchie en finissant par la personne qui a le rang le plus élevé</a:t>
            </a:r>
          </a:p>
          <a:p>
            <a:pPr algn="just">
              <a:buBlip>
                <a:blip r:embed="rId4"/>
              </a:buBlip>
              <a:defRPr/>
            </a:pPr>
            <a:r>
              <a:rPr lang="fr-FR" sz="2400" b="1" dirty="0" smtClean="0">
                <a:latin typeface="+mj-lt"/>
                <a:cs typeface="Arial" panose="020B0604020202020204" pitchFamily="34" charset="0"/>
              </a:rPr>
              <a:t>Le ou les conjoint(e)s assis(es) à la table d’honneur doivent être présenté(e)s en même temps que leur conjoint(e)</a:t>
            </a:r>
            <a:endParaRPr lang="fr-FR" sz="2400" b="1" dirty="0">
              <a:latin typeface="+mj-lt"/>
              <a:cs typeface="Arial" panose="020B0604020202020204" pitchFamily="34" charset="0"/>
            </a:endParaRPr>
          </a:p>
        </p:txBody>
      </p:sp>
      <p:sp>
        <p:nvSpPr>
          <p:cNvPr id="2" name="Espace réservé de la date 1"/>
          <p:cNvSpPr>
            <a:spLocks noGrp="1"/>
          </p:cNvSpPr>
          <p:nvPr>
            <p:ph type="dt" sz="half" idx="10"/>
          </p:nvPr>
        </p:nvSpPr>
        <p:spPr/>
        <p:txBody>
          <a:bodyPr/>
          <a:lstStyle/>
          <a:p>
            <a:fld id="{37BD1A45-A29F-4A6A-8518-5AC635B00E6B}" type="datetime1">
              <a:rPr lang="fr-FR" smtClean="0"/>
              <a:pPr/>
              <a:t>30/03/2020</a:t>
            </a:fld>
            <a:endParaRPr lang="fr-FR"/>
          </a:p>
        </p:txBody>
      </p:sp>
      <p:sp>
        <p:nvSpPr>
          <p:cNvPr id="4" name="Espace réservé du numéro de diapositive 3"/>
          <p:cNvSpPr>
            <a:spLocks noGrp="1"/>
          </p:cNvSpPr>
          <p:nvPr>
            <p:ph type="sldNum" sz="quarter" idx="12"/>
          </p:nvPr>
        </p:nvSpPr>
        <p:spPr/>
        <p:txBody>
          <a:bodyPr/>
          <a:lstStyle/>
          <a:p>
            <a:fld id="{74E2F7BF-BCBC-4BAB-99EE-C4EFACBC9625}" type="slidenum">
              <a:rPr lang="fr-FR" smtClean="0"/>
              <a:pPr/>
              <a:t>28</a:t>
            </a:fld>
            <a:endParaRPr lang="fr-F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376" y="1628800"/>
            <a:ext cx="938213"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Bouton d'action : Précédent 6">
            <a:hlinkClick r:id="" action="ppaction://noaction" highlightClick="1"/>
            <a:hlinkHover r:id="rId6" action="ppaction://hlinksldjump"/>
          </p:cNvPr>
          <p:cNvSpPr/>
          <p:nvPr/>
        </p:nvSpPr>
        <p:spPr>
          <a:xfrm>
            <a:off x="8460432" y="6381328"/>
            <a:ext cx="574165" cy="3326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201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1" presetClass="entr" presetSubtype="1"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heel(1)">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fld id="{191E9EBC-3A3E-4035-81D0-F03617E000EA}" type="datetime1">
              <a:rPr lang="fr-FR" smtClean="0"/>
              <a:pPr>
                <a:defRPr/>
              </a:pPr>
              <a:t>30/03/2020</a:t>
            </a:fld>
            <a:endParaRPr lang="fr-FR"/>
          </a:p>
        </p:txBody>
      </p:sp>
      <p:sp>
        <p:nvSpPr>
          <p:cNvPr id="5" name="Espace réservé du numéro de diapositive 4"/>
          <p:cNvSpPr>
            <a:spLocks noGrp="1"/>
          </p:cNvSpPr>
          <p:nvPr>
            <p:ph type="sldNum" sz="quarter" idx="12"/>
          </p:nvPr>
        </p:nvSpPr>
        <p:spPr/>
        <p:txBody>
          <a:bodyPr/>
          <a:lstStyle/>
          <a:p>
            <a:pPr>
              <a:defRPr/>
            </a:pPr>
            <a:fld id="{19DC3718-98C8-4F63-A182-862FC5513CD6}" type="slidenum">
              <a:rPr lang="fr-FR" smtClean="0"/>
              <a:pPr>
                <a:defRPr/>
              </a:pPr>
              <a:t>29</a:t>
            </a:fld>
            <a:endParaRPr lang="fr-FR"/>
          </a:p>
        </p:txBody>
      </p:sp>
      <p:grpSp>
        <p:nvGrpSpPr>
          <p:cNvPr id="7" name="Groupe 6"/>
          <p:cNvGrpSpPr/>
          <p:nvPr/>
        </p:nvGrpSpPr>
        <p:grpSpPr>
          <a:xfrm>
            <a:off x="3419872" y="1124744"/>
            <a:ext cx="2592288" cy="2567936"/>
            <a:chOff x="5031343" y="1988840"/>
            <a:chExt cx="1828800" cy="2136800"/>
          </a:xfrm>
        </p:grpSpPr>
        <p:sp>
          <p:nvSpPr>
            <p:cNvPr id="8" name="Rectangle 7"/>
            <p:cNvSpPr/>
            <p:nvPr/>
          </p:nvSpPr>
          <p:spPr bwMode="auto">
            <a:xfrm>
              <a:off x="5031344" y="3765600"/>
              <a:ext cx="1828799" cy="36004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338D"/>
                  </a:solidFill>
                  <a:effectLst/>
                  <a:latin typeface="Tw Cen MT Condensed" panose="020B0606020104020203" pitchFamily="34" charset="0"/>
                </a:rPr>
                <a:t>Intronisation</a:t>
              </a:r>
            </a:p>
          </p:txBody>
        </p:sp>
        <p:pic>
          <p:nvPicPr>
            <p:cNvPr id="9"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1343" y="198884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Parchemin horizontal 9"/>
          <p:cNvSpPr/>
          <p:nvPr/>
        </p:nvSpPr>
        <p:spPr>
          <a:xfrm>
            <a:off x="1187624" y="3692680"/>
            <a:ext cx="6650458" cy="2376264"/>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smtClean="0">
                <a:solidFill>
                  <a:srgbClr val="00338D"/>
                </a:solidFill>
                <a:latin typeface="+mj-lt"/>
                <a:ea typeface="+mj-ea"/>
                <a:cs typeface="+mj-cs"/>
              </a:rPr>
              <a:t>Intronisation d’un nouveau membre</a:t>
            </a:r>
            <a:endParaRPr lang="fr-FR" sz="4400" b="1" dirty="0">
              <a:solidFill>
                <a:srgbClr val="00338D"/>
              </a:solidFill>
              <a:latin typeface="+mj-lt"/>
              <a:ea typeface="+mj-ea"/>
              <a:cs typeface="+mj-cs"/>
            </a:endParaRPr>
          </a:p>
        </p:txBody>
      </p:sp>
    </p:spTree>
    <p:extLst>
      <p:ext uri="{BB962C8B-B14F-4D97-AF65-F5344CB8AC3E}">
        <p14:creationId xmlns:p14="http://schemas.microsoft.com/office/powerpoint/2010/main" val="26334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08614" y="2458443"/>
            <a:ext cx="2699890" cy="375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e la date 3"/>
          <p:cNvSpPr>
            <a:spLocks noGrp="1"/>
          </p:cNvSpPr>
          <p:nvPr>
            <p:ph type="dt" sz="half" idx="10"/>
          </p:nvPr>
        </p:nvSpPr>
        <p:spPr/>
        <p:txBody>
          <a:bodyPr/>
          <a:lstStyle/>
          <a:p>
            <a:pPr>
              <a:defRPr/>
            </a:pPr>
            <a:fld id="{EBE6EFFF-A3EA-4915-8CE3-0CB0B8AF9757}" type="datetime1">
              <a:rPr lang="fr-FR" smtClean="0"/>
              <a:pPr>
                <a:defRPr/>
              </a:pPr>
              <a:t>30/03/2020</a:t>
            </a:fld>
            <a:endParaRPr lang="fr-FR" dirty="0"/>
          </a:p>
        </p:txBody>
      </p:sp>
      <p:sp>
        <p:nvSpPr>
          <p:cNvPr id="5" name="Espace réservé du numéro de diapositive 4"/>
          <p:cNvSpPr>
            <a:spLocks noGrp="1"/>
          </p:cNvSpPr>
          <p:nvPr>
            <p:ph type="sldNum" sz="quarter" idx="12"/>
          </p:nvPr>
        </p:nvSpPr>
        <p:spPr/>
        <p:txBody>
          <a:bodyPr/>
          <a:lstStyle/>
          <a:p>
            <a:pPr>
              <a:defRPr/>
            </a:pPr>
            <a:fld id="{19DC3718-98C8-4F63-A182-862FC5513CD6}" type="slidenum">
              <a:rPr lang="fr-FR" smtClean="0"/>
              <a:pPr>
                <a:defRPr/>
              </a:pPr>
              <a:t>3</a:t>
            </a:fld>
            <a:endParaRPr lang="fr-FR" dirty="0"/>
          </a:p>
        </p:txBody>
      </p:sp>
      <p:sp>
        <p:nvSpPr>
          <p:cNvPr id="6" name="Parchemin horizontal 5"/>
          <p:cNvSpPr/>
          <p:nvPr/>
        </p:nvSpPr>
        <p:spPr>
          <a:xfrm>
            <a:off x="1008014" y="2564904"/>
            <a:ext cx="5544616" cy="2088232"/>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smtClean="0">
                <a:solidFill>
                  <a:srgbClr val="00338D"/>
                </a:solidFill>
                <a:latin typeface="+mj-lt"/>
                <a:ea typeface="+mj-ea"/>
                <a:cs typeface="+mj-cs"/>
              </a:rPr>
              <a:t>Définition </a:t>
            </a:r>
            <a:r>
              <a:rPr lang="fr-FR" sz="4000" b="1" dirty="0">
                <a:solidFill>
                  <a:srgbClr val="00338D"/>
                </a:solidFill>
                <a:latin typeface="+mj-lt"/>
                <a:ea typeface="+mj-ea"/>
                <a:cs typeface="+mj-cs"/>
              </a:rPr>
              <a:t>et Fondamentaux</a:t>
            </a:r>
          </a:p>
        </p:txBody>
      </p:sp>
      <p:sp>
        <p:nvSpPr>
          <p:cNvPr id="2" name="ZoneTexte 1"/>
          <p:cNvSpPr txBox="1"/>
          <p:nvPr/>
        </p:nvSpPr>
        <p:spPr>
          <a:xfrm flipH="1">
            <a:off x="6444208" y="5232297"/>
            <a:ext cx="1905976" cy="646331"/>
          </a:xfrm>
          <a:prstGeom prst="rect">
            <a:avLst/>
          </a:prstGeom>
          <a:noFill/>
        </p:spPr>
        <p:txBody>
          <a:bodyPr wrap="square" rtlCol="0">
            <a:spAutoFit/>
          </a:bodyPr>
          <a:lstStyle/>
          <a:p>
            <a:pPr algn="ctr"/>
            <a:r>
              <a:rPr lang="fr-FR" b="1" dirty="0" smtClean="0">
                <a:solidFill>
                  <a:schemeClr val="bg1"/>
                </a:solidFill>
              </a:rPr>
              <a:t>Attention au Protocole</a:t>
            </a:r>
            <a:endParaRPr lang="fr-FR" b="1" dirty="0">
              <a:solidFill>
                <a:schemeClr val="bg1"/>
              </a:solidFill>
            </a:endParaRPr>
          </a:p>
        </p:txBody>
      </p:sp>
    </p:spTree>
    <p:extLst>
      <p:ext uri="{BB962C8B-B14F-4D97-AF65-F5344CB8AC3E}">
        <p14:creationId xmlns:p14="http://schemas.microsoft.com/office/powerpoint/2010/main" val="365258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a:xfrm>
            <a:off x="228600" y="726976"/>
            <a:ext cx="8686800" cy="685800"/>
          </a:xfrm>
        </p:spPr>
        <p:txBody>
          <a:bodyPr/>
          <a:lstStyle/>
          <a:p>
            <a:r>
              <a:rPr lang="fr-FR" altLang="fr-FR" sz="4000" dirty="0" smtClean="0">
                <a:effectLst/>
              </a:rPr>
              <a:t>Intronisation d’un nouveau membre</a:t>
            </a:r>
            <a:endParaRPr lang="fr-FR" altLang="fr-FR" sz="4000" dirty="0">
              <a:effectLst/>
            </a:endParaRPr>
          </a:p>
        </p:txBody>
      </p:sp>
      <p:sp>
        <p:nvSpPr>
          <p:cNvPr id="765955" name="Rectangle 3"/>
          <p:cNvSpPr>
            <a:spLocks noGrp="1" noChangeArrowheads="1"/>
          </p:cNvSpPr>
          <p:nvPr>
            <p:ph type="body" idx="1"/>
          </p:nvPr>
        </p:nvSpPr>
        <p:spPr>
          <a:xfrm>
            <a:off x="228600" y="1556791"/>
            <a:ext cx="8686800" cy="4830153"/>
          </a:xfrm>
        </p:spPr>
        <p:txBody>
          <a:bodyPr>
            <a:normAutofit fontScale="85000" lnSpcReduction="20000"/>
          </a:bodyPr>
          <a:lstStyle/>
          <a:p>
            <a:r>
              <a:rPr lang="fr-FR" altLang="fr-FR" dirty="0" smtClean="0"/>
              <a:t>La </a:t>
            </a:r>
            <a:r>
              <a:rPr lang="fr-FR" altLang="fr-FR" b="1" dirty="0" smtClean="0"/>
              <a:t>cérémonie d’intronisation </a:t>
            </a:r>
            <a:r>
              <a:rPr lang="fr-FR" altLang="fr-FR" dirty="0" smtClean="0"/>
              <a:t>marque le commencement de l’engagement du nouveau </a:t>
            </a:r>
            <a:r>
              <a:rPr lang="fr-FR" altLang="fr-FR" dirty="0" smtClean="0"/>
              <a:t>Lion</a:t>
            </a:r>
          </a:p>
          <a:p>
            <a:pPr marL="0" indent="0">
              <a:buNone/>
            </a:pPr>
            <a:endParaRPr lang="fr-FR" altLang="fr-FR" sz="2100" dirty="0" smtClean="0"/>
          </a:p>
          <a:p>
            <a:r>
              <a:rPr lang="fr-FR" altLang="fr-FR" dirty="0" smtClean="0"/>
              <a:t>Ce premier pas dans le Lionisme revêt une </a:t>
            </a:r>
            <a:r>
              <a:rPr lang="fr-FR" altLang="fr-FR" b="1" dirty="0" smtClean="0"/>
              <a:t>importance capitale </a:t>
            </a:r>
            <a:r>
              <a:rPr lang="fr-FR" altLang="fr-FR" dirty="0" smtClean="0"/>
              <a:t>pour le nouveau </a:t>
            </a:r>
            <a:r>
              <a:rPr lang="fr-FR" altLang="fr-FR" dirty="0" smtClean="0"/>
              <a:t>Lion</a:t>
            </a:r>
          </a:p>
          <a:p>
            <a:pPr marL="0" indent="0">
              <a:buNone/>
            </a:pPr>
            <a:endParaRPr lang="fr-FR" altLang="fr-FR" sz="2100" dirty="0" smtClean="0"/>
          </a:p>
          <a:p>
            <a:r>
              <a:rPr lang="fr-FR" altLang="fr-FR" dirty="0"/>
              <a:t>L’intronisation d’un nouveau </a:t>
            </a:r>
            <a:r>
              <a:rPr lang="fr-FR" altLang="fr-FR" dirty="0" smtClean="0"/>
              <a:t>Lion </a:t>
            </a:r>
            <a:r>
              <a:rPr lang="fr-FR" altLang="fr-FR" dirty="0"/>
              <a:t>doit être digne et doit se faire au cours d’une cérémonie </a:t>
            </a:r>
            <a:r>
              <a:rPr lang="fr-FR" altLang="fr-FR" dirty="0" smtClean="0"/>
              <a:t>solennelle</a:t>
            </a:r>
          </a:p>
          <a:p>
            <a:pPr marL="0" indent="0">
              <a:buNone/>
            </a:pPr>
            <a:endParaRPr lang="fr-FR" altLang="fr-FR" sz="2100" dirty="0" smtClean="0"/>
          </a:p>
          <a:p>
            <a:pPr marL="342900" lvl="1" indent="-342900">
              <a:buClr>
                <a:srgbClr val="7575D1"/>
              </a:buClr>
              <a:buBlip>
                <a:blip r:embed="rId3"/>
              </a:buBlip>
              <a:defRPr/>
            </a:pPr>
            <a:r>
              <a:rPr lang="en-US" sz="3200" dirty="0">
                <a:cs typeface="Arial" panose="020B0604020202020204" pitchFamily="34" charset="0"/>
              </a:rPr>
              <a:t>Le Président du club expose au nouveau </a:t>
            </a:r>
            <a:r>
              <a:rPr lang="en-US" sz="3200" dirty="0" err="1">
                <a:cs typeface="Arial" panose="020B0604020202020204" pitchFamily="34" charset="0"/>
              </a:rPr>
              <a:t>membre</a:t>
            </a:r>
            <a:r>
              <a:rPr lang="en-US" sz="3200" dirty="0">
                <a:cs typeface="Arial" panose="020B0604020202020204" pitchFamily="34" charset="0"/>
              </a:rPr>
              <a:t> la signification et </a:t>
            </a:r>
            <a:r>
              <a:rPr lang="en-US" sz="3200" dirty="0" err="1">
                <a:cs typeface="Arial" panose="020B0604020202020204" pitchFamily="34" charset="0"/>
              </a:rPr>
              <a:t>l’étendue</a:t>
            </a:r>
            <a:r>
              <a:rPr lang="en-US" sz="3200" dirty="0">
                <a:cs typeface="Arial" panose="020B0604020202020204" pitchFamily="34" charset="0"/>
              </a:rPr>
              <a:t> de son </a:t>
            </a:r>
            <a:r>
              <a:rPr lang="en-US" sz="3200" dirty="0" smtClean="0">
                <a:cs typeface="Arial" panose="020B0604020202020204" pitchFamily="34" charset="0"/>
              </a:rPr>
              <a:t>engagement</a:t>
            </a:r>
          </a:p>
          <a:p>
            <a:pPr marL="0" lvl="1" indent="0">
              <a:buClr>
                <a:srgbClr val="7575D1"/>
              </a:buClr>
              <a:buNone/>
              <a:defRPr/>
            </a:pPr>
            <a:endParaRPr lang="en-US" sz="2100" dirty="0">
              <a:cs typeface="Arial" panose="020B0604020202020204" pitchFamily="34" charset="0"/>
            </a:endParaRPr>
          </a:p>
          <a:p>
            <a:r>
              <a:rPr lang="fr-FR" altLang="fr-FR" dirty="0">
                <a:cs typeface="Arial" panose="020B0604020202020204" pitchFamily="34" charset="0"/>
              </a:rPr>
              <a:t>Lecture de l’engagement du membre </a:t>
            </a:r>
            <a:r>
              <a:rPr lang="fr-FR" altLang="fr-FR" b="1" u="sng" dirty="0">
                <a:cs typeface="Arial" panose="020B0604020202020204" pitchFamily="34" charset="0"/>
              </a:rPr>
              <a:t>et</a:t>
            </a:r>
            <a:r>
              <a:rPr lang="fr-FR" altLang="fr-FR" dirty="0">
                <a:cs typeface="Arial" panose="020B0604020202020204" pitchFamily="34" charset="0"/>
              </a:rPr>
              <a:t> du parrain</a:t>
            </a:r>
          </a:p>
          <a:p>
            <a:endParaRPr lang="fr-FR" altLang="fr-FR" dirty="0"/>
          </a:p>
        </p:txBody>
      </p:sp>
      <p:sp>
        <p:nvSpPr>
          <p:cNvPr id="4" name="Espace réservé de la date 3"/>
          <p:cNvSpPr>
            <a:spLocks noGrp="1"/>
          </p:cNvSpPr>
          <p:nvPr>
            <p:ph type="dt" sz="half" idx="10"/>
          </p:nvPr>
        </p:nvSpPr>
        <p:spPr/>
        <p:txBody>
          <a:bodyPr/>
          <a:lstStyle/>
          <a:p>
            <a:fld id="{92064F9E-7506-4C2F-98E3-05207B002FF7}" type="datetime1">
              <a:rPr lang="fr-FR" altLang="fr-FR" smtClean="0"/>
              <a:pPr/>
              <a:t>30/03/2020</a:t>
            </a:fld>
            <a:endParaRPr lang="fr-FR" altLang="fr-FR" dirty="0"/>
          </a:p>
        </p:txBody>
      </p:sp>
      <p:sp>
        <p:nvSpPr>
          <p:cNvPr id="11" name="Espace réservé du numéro de diapositive 2"/>
          <p:cNvSpPr>
            <a:spLocks noGrp="1"/>
          </p:cNvSpPr>
          <p:nvPr>
            <p:ph type="sldNum" sz="quarter" idx="12"/>
          </p:nvPr>
        </p:nvSpPr>
        <p:spPr>
          <a:xfrm>
            <a:off x="8185204" y="6587951"/>
            <a:ext cx="724368" cy="225425"/>
          </a:xfrm>
        </p:spPr>
        <p:txBody>
          <a:bodyPr/>
          <a:lstStyle/>
          <a:p>
            <a:pPr>
              <a:defRPr/>
            </a:pPr>
            <a:fld id="{19DC3718-98C8-4F63-A182-862FC5513CD6}" type="slidenum">
              <a:rPr lang="fr-FR" smtClean="0"/>
              <a:pPr>
                <a:defRPr/>
              </a:pPr>
              <a:t>30</a:t>
            </a:fld>
            <a:endParaRPr lang="fr-FR" dirty="0"/>
          </a:p>
        </p:txBody>
      </p:sp>
    </p:spTree>
    <p:extLst>
      <p:ext uri="{BB962C8B-B14F-4D97-AF65-F5344CB8AC3E}">
        <p14:creationId xmlns:p14="http://schemas.microsoft.com/office/powerpoint/2010/main" val="354138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5955">
                                            <p:txEl>
                                              <p:pRg st="0" end="0"/>
                                            </p:txEl>
                                          </p:spTgt>
                                        </p:tgtEl>
                                        <p:attrNameLst>
                                          <p:attrName>style.visibility</p:attrName>
                                        </p:attrNameLst>
                                      </p:cBhvr>
                                      <p:to>
                                        <p:strVal val="visible"/>
                                      </p:to>
                                    </p:set>
                                    <p:animEffect transition="in" filter="fade">
                                      <p:cBhvr>
                                        <p:cTn id="7" dur="2000"/>
                                        <p:tgtEl>
                                          <p:spTgt spid="765955">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765955">
                                            <p:txEl>
                                              <p:pRg st="2" end="2"/>
                                            </p:txEl>
                                          </p:spTgt>
                                        </p:tgtEl>
                                        <p:attrNameLst>
                                          <p:attrName>style.visibility</p:attrName>
                                        </p:attrNameLst>
                                      </p:cBhvr>
                                      <p:to>
                                        <p:strVal val="visible"/>
                                      </p:to>
                                    </p:set>
                                    <p:animEffect transition="in" filter="fade">
                                      <p:cBhvr>
                                        <p:cTn id="11" dur="2000"/>
                                        <p:tgtEl>
                                          <p:spTgt spid="765955">
                                            <p:txEl>
                                              <p:pRg st="2" end="2"/>
                                            </p:txEl>
                                          </p:spTgt>
                                        </p:tgtEl>
                                      </p:cBhvr>
                                    </p:animEffect>
                                  </p:childTnLst>
                                </p:cTn>
                              </p:par>
                            </p:childTnLst>
                          </p:cTn>
                        </p:par>
                        <p:par>
                          <p:cTn id="12" fill="hold">
                            <p:stCondLst>
                              <p:cond delay="4500"/>
                            </p:stCondLst>
                            <p:childTnLst>
                              <p:par>
                                <p:cTn id="13" presetID="10" presetClass="entr" presetSubtype="0" fill="hold" nodeType="afterEffect">
                                  <p:stCondLst>
                                    <p:cond delay="500"/>
                                  </p:stCondLst>
                                  <p:childTnLst>
                                    <p:set>
                                      <p:cBhvr>
                                        <p:cTn id="14" dur="1" fill="hold">
                                          <p:stCondLst>
                                            <p:cond delay="0"/>
                                          </p:stCondLst>
                                        </p:cTn>
                                        <p:tgtEl>
                                          <p:spTgt spid="765955">
                                            <p:txEl>
                                              <p:pRg st="4" end="4"/>
                                            </p:txEl>
                                          </p:spTgt>
                                        </p:tgtEl>
                                        <p:attrNameLst>
                                          <p:attrName>style.visibility</p:attrName>
                                        </p:attrNameLst>
                                      </p:cBhvr>
                                      <p:to>
                                        <p:strVal val="visible"/>
                                      </p:to>
                                    </p:set>
                                    <p:animEffect transition="in" filter="fade">
                                      <p:cBhvr>
                                        <p:cTn id="15" dur="2000"/>
                                        <p:tgtEl>
                                          <p:spTgt spid="765955">
                                            <p:txEl>
                                              <p:pRg st="4" end="4"/>
                                            </p:txEl>
                                          </p:spTgt>
                                        </p:tgtEl>
                                      </p:cBhvr>
                                    </p:animEffect>
                                  </p:childTnLst>
                                </p:cTn>
                              </p:par>
                            </p:childTnLst>
                          </p:cTn>
                        </p:par>
                        <p:par>
                          <p:cTn id="16" fill="hold">
                            <p:stCondLst>
                              <p:cond delay="7000"/>
                            </p:stCondLst>
                            <p:childTnLst>
                              <p:par>
                                <p:cTn id="17" presetID="10" presetClass="entr" presetSubtype="0" fill="hold" nodeType="afterEffect">
                                  <p:stCondLst>
                                    <p:cond delay="500"/>
                                  </p:stCondLst>
                                  <p:childTnLst>
                                    <p:set>
                                      <p:cBhvr>
                                        <p:cTn id="18" dur="1" fill="hold">
                                          <p:stCondLst>
                                            <p:cond delay="0"/>
                                          </p:stCondLst>
                                        </p:cTn>
                                        <p:tgtEl>
                                          <p:spTgt spid="765955">
                                            <p:txEl>
                                              <p:pRg st="6" end="6"/>
                                            </p:txEl>
                                          </p:spTgt>
                                        </p:tgtEl>
                                        <p:attrNameLst>
                                          <p:attrName>style.visibility</p:attrName>
                                        </p:attrNameLst>
                                      </p:cBhvr>
                                      <p:to>
                                        <p:strVal val="visible"/>
                                      </p:to>
                                    </p:set>
                                    <p:animEffect transition="in" filter="fade">
                                      <p:cBhvr>
                                        <p:cTn id="19" dur="2000"/>
                                        <p:tgtEl>
                                          <p:spTgt spid="765955">
                                            <p:txEl>
                                              <p:pRg st="6" end="6"/>
                                            </p:txEl>
                                          </p:spTgt>
                                        </p:tgtEl>
                                      </p:cBhvr>
                                    </p:animEffect>
                                  </p:childTnLst>
                                </p:cTn>
                              </p:par>
                            </p:childTnLst>
                          </p:cTn>
                        </p:par>
                        <p:par>
                          <p:cTn id="20" fill="hold">
                            <p:stCondLst>
                              <p:cond delay="9500"/>
                            </p:stCondLst>
                            <p:childTnLst>
                              <p:par>
                                <p:cTn id="21" presetID="10" presetClass="entr" presetSubtype="0" fill="hold" nodeType="afterEffect">
                                  <p:stCondLst>
                                    <p:cond delay="500"/>
                                  </p:stCondLst>
                                  <p:childTnLst>
                                    <p:set>
                                      <p:cBhvr>
                                        <p:cTn id="22" dur="1" fill="hold">
                                          <p:stCondLst>
                                            <p:cond delay="0"/>
                                          </p:stCondLst>
                                        </p:cTn>
                                        <p:tgtEl>
                                          <p:spTgt spid="765955">
                                            <p:txEl>
                                              <p:pRg st="8" end="8"/>
                                            </p:txEl>
                                          </p:spTgt>
                                        </p:tgtEl>
                                        <p:attrNameLst>
                                          <p:attrName>style.visibility</p:attrName>
                                        </p:attrNameLst>
                                      </p:cBhvr>
                                      <p:to>
                                        <p:strVal val="visible"/>
                                      </p:to>
                                    </p:set>
                                    <p:animEffect transition="in" filter="fade">
                                      <p:cBhvr>
                                        <p:cTn id="23" dur="2000"/>
                                        <p:tgtEl>
                                          <p:spTgt spid="7659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371600"/>
            <a:ext cx="8686800" cy="5153744"/>
          </a:xfrm>
        </p:spPr>
        <p:txBody>
          <a:bodyPr>
            <a:normAutofit fontScale="85000" lnSpcReduction="20000"/>
          </a:bodyPr>
          <a:lstStyle/>
          <a:p>
            <a:pPr marL="533400" lvl="1" indent="-533400">
              <a:buClr>
                <a:srgbClr val="7575D1"/>
              </a:buClr>
              <a:buBlip>
                <a:blip r:embed="rId3"/>
              </a:buBlip>
              <a:defRPr/>
            </a:pPr>
            <a:r>
              <a:rPr lang="fr-FR" sz="3600" b="1" dirty="0" smtClean="0">
                <a:cs typeface="Arial" pitchFamily="34" charset="0"/>
              </a:rPr>
              <a:t>Le chef du Protocole :</a:t>
            </a:r>
          </a:p>
          <a:p>
            <a:pPr marL="533400" lvl="1" indent="-533400">
              <a:buClr>
                <a:srgbClr val="7575D1"/>
              </a:buClr>
              <a:buBlip>
                <a:blip r:embed="rId3"/>
              </a:buBlip>
              <a:defRPr/>
            </a:pPr>
            <a:endParaRPr lang="fr-FR" sz="700" b="1" dirty="0" smtClean="0">
              <a:cs typeface="Arial" pitchFamily="34" charset="0"/>
            </a:endParaRPr>
          </a:p>
          <a:p>
            <a:pPr marL="723900" lvl="1" indent="-342900">
              <a:buClr>
                <a:srgbClr val="7575D1"/>
              </a:buClr>
              <a:buBlip>
                <a:blip r:embed="rId4"/>
              </a:buBlip>
              <a:tabLst>
                <a:tab pos="622300" algn="l"/>
              </a:tabLst>
              <a:defRPr/>
            </a:pPr>
            <a:r>
              <a:rPr lang="fr-FR" sz="3100" dirty="0">
                <a:cs typeface="Arial" pitchFamily="34" charset="0"/>
              </a:rPr>
              <a:t>Accueille l’impétrant qu’il place à la droite du Président du club et à coté de son parrain</a:t>
            </a:r>
          </a:p>
          <a:p>
            <a:pPr marL="723900" lvl="1" indent="-342900">
              <a:buClr>
                <a:srgbClr val="7575D1"/>
              </a:buClr>
              <a:buBlip>
                <a:blip r:embed="rId4"/>
              </a:buBlip>
              <a:tabLst>
                <a:tab pos="622300" algn="l"/>
              </a:tabLst>
              <a:defRPr/>
            </a:pPr>
            <a:r>
              <a:rPr lang="fr-FR" sz="3100" dirty="0">
                <a:cs typeface="Arial" pitchFamily="34" charset="0"/>
              </a:rPr>
              <a:t>Prévoit les hymnes à la fin de la cérémonie</a:t>
            </a:r>
          </a:p>
          <a:p>
            <a:pPr marL="533400" lvl="1" indent="-533400">
              <a:buClr>
                <a:srgbClr val="7575D1"/>
              </a:buClr>
              <a:buBlip>
                <a:blip r:embed="rId3"/>
              </a:buBlip>
              <a:defRPr/>
            </a:pPr>
            <a:endParaRPr lang="fr-FR" sz="1800" dirty="0">
              <a:cs typeface="Arial" pitchFamily="34" charset="0"/>
            </a:endParaRPr>
          </a:p>
          <a:p>
            <a:pPr marL="533400" lvl="1" indent="-533400">
              <a:buClr>
                <a:srgbClr val="7575D1"/>
              </a:buClr>
              <a:buBlip>
                <a:blip r:embed="rId3"/>
              </a:buBlip>
              <a:defRPr/>
            </a:pPr>
            <a:r>
              <a:rPr lang="fr-FR" sz="3600" b="1" dirty="0" smtClean="0">
                <a:cs typeface="Arial" pitchFamily="34" charset="0"/>
              </a:rPr>
              <a:t>Il prévoit une trousse, à remettre au nouveau membre, elle contient: </a:t>
            </a:r>
          </a:p>
          <a:p>
            <a:pPr marL="533400" lvl="1" indent="-533400">
              <a:buClr>
                <a:srgbClr val="7575D1"/>
              </a:buClr>
              <a:buBlip>
                <a:blip r:embed="rId3"/>
              </a:buBlip>
              <a:defRPr/>
            </a:pPr>
            <a:endParaRPr lang="fr-FR" sz="1800" b="1" dirty="0" smtClean="0">
              <a:cs typeface="Arial" pitchFamily="34" charset="0"/>
            </a:endParaRPr>
          </a:p>
          <a:p>
            <a:pPr marL="723900" lvl="1" indent="-342900">
              <a:buClr>
                <a:srgbClr val="7575D1"/>
              </a:buClr>
              <a:buBlip>
                <a:blip r:embed="rId4"/>
              </a:buBlip>
              <a:tabLst>
                <a:tab pos="622300" algn="l"/>
              </a:tabLst>
              <a:defRPr/>
            </a:pPr>
            <a:r>
              <a:rPr lang="fr-FR" sz="3100" dirty="0">
                <a:cs typeface="Arial" pitchFamily="34" charset="0"/>
              </a:rPr>
              <a:t>Le certificat d’affiliation au LCI et </a:t>
            </a:r>
            <a:r>
              <a:rPr lang="fr-FR" sz="3100" dirty="0" smtClean="0">
                <a:cs typeface="Arial" pitchFamily="34" charset="0"/>
              </a:rPr>
              <a:t>l’insigne</a:t>
            </a:r>
            <a:endParaRPr lang="fr-FR" sz="3100" dirty="0">
              <a:cs typeface="Arial" pitchFamily="34" charset="0"/>
            </a:endParaRPr>
          </a:p>
          <a:p>
            <a:pPr marL="723900" lvl="1" indent="-342900">
              <a:buClr>
                <a:srgbClr val="7575D1"/>
              </a:buClr>
              <a:buBlip>
                <a:blip r:embed="rId4"/>
              </a:buBlip>
              <a:tabLst>
                <a:tab pos="622300" algn="l"/>
              </a:tabLst>
              <a:defRPr/>
            </a:pPr>
            <a:r>
              <a:rPr lang="fr-FR" sz="3100" dirty="0" smtClean="0">
                <a:cs typeface="Arial" pitchFamily="34" charset="0"/>
              </a:rPr>
              <a:t>Statuts et règlement </a:t>
            </a:r>
            <a:r>
              <a:rPr lang="fr-FR" sz="3100" dirty="0" smtClean="0">
                <a:cs typeface="Arial" pitchFamily="34" charset="0"/>
              </a:rPr>
              <a:t>intérieur et le Fanion </a:t>
            </a:r>
            <a:r>
              <a:rPr lang="fr-FR" sz="3100" dirty="0" smtClean="0">
                <a:cs typeface="Arial" pitchFamily="34" charset="0"/>
              </a:rPr>
              <a:t>du club</a:t>
            </a:r>
          </a:p>
          <a:p>
            <a:pPr marL="723900" lvl="1" indent="-342900">
              <a:buClr>
                <a:srgbClr val="7575D1"/>
              </a:buClr>
              <a:buBlip>
                <a:blip r:embed="rId4"/>
              </a:buBlip>
              <a:tabLst>
                <a:tab pos="622300" algn="l"/>
              </a:tabLst>
              <a:defRPr/>
            </a:pPr>
            <a:r>
              <a:rPr lang="fr-FR" sz="3100" dirty="0" smtClean="0">
                <a:cs typeface="Arial" pitchFamily="34" charset="0"/>
              </a:rPr>
              <a:t>Liste des officiels du club</a:t>
            </a:r>
          </a:p>
          <a:p>
            <a:pPr marL="723900" lvl="1" indent="-342900">
              <a:buClr>
                <a:srgbClr val="7575D1"/>
              </a:buClr>
              <a:buBlip>
                <a:blip r:embed="rId4"/>
              </a:buBlip>
              <a:tabLst>
                <a:tab pos="622300" algn="l"/>
              </a:tabLst>
              <a:defRPr/>
            </a:pPr>
            <a:r>
              <a:rPr lang="fr-FR" sz="3100" dirty="0" smtClean="0">
                <a:cs typeface="Arial" pitchFamily="34" charset="0"/>
              </a:rPr>
              <a:t>Trombinoscope des </a:t>
            </a:r>
            <a:r>
              <a:rPr lang="fr-FR" sz="3100" dirty="0" smtClean="0">
                <a:cs typeface="Arial" pitchFamily="34" charset="0"/>
              </a:rPr>
              <a:t>membres du club avec </a:t>
            </a:r>
            <a:r>
              <a:rPr lang="fr-FR" sz="3100" dirty="0" smtClean="0">
                <a:cs typeface="Arial" pitchFamily="34" charset="0"/>
              </a:rPr>
              <a:t>prénom des conjoints</a:t>
            </a:r>
          </a:p>
          <a:p>
            <a:endParaRPr lang="fr-FR" dirty="0"/>
          </a:p>
        </p:txBody>
      </p:sp>
      <p:sp>
        <p:nvSpPr>
          <p:cNvPr id="4" name="Espace réservé de la date 3"/>
          <p:cNvSpPr>
            <a:spLocks noGrp="1"/>
          </p:cNvSpPr>
          <p:nvPr>
            <p:ph type="dt" sz="half" idx="10"/>
          </p:nvPr>
        </p:nvSpPr>
        <p:spPr/>
        <p:txBody>
          <a:bodyPr/>
          <a:lstStyle/>
          <a:p>
            <a:pPr>
              <a:defRPr/>
            </a:pPr>
            <a:fld id="{3E3FE0AC-963C-4C1B-9326-0BAD48DD1D08}" type="datetime1">
              <a:rPr lang="fr-FR" smtClean="0"/>
              <a:pPr>
                <a:defRPr/>
              </a:pPr>
              <a:t>30/03/2020</a:t>
            </a:fld>
            <a:endParaRPr lang="fr-FR" dirty="0"/>
          </a:p>
        </p:txBody>
      </p:sp>
      <p:sp>
        <p:nvSpPr>
          <p:cNvPr id="5" name="Espace réservé du numéro de diapositive 4"/>
          <p:cNvSpPr>
            <a:spLocks noGrp="1"/>
          </p:cNvSpPr>
          <p:nvPr>
            <p:ph type="sldNum" sz="quarter" idx="12"/>
          </p:nvPr>
        </p:nvSpPr>
        <p:spPr/>
        <p:txBody>
          <a:bodyPr/>
          <a:lstStyle/>
          <a:p>
            <a:pPr>
              <a:defRPr/>
            </a:pPr>
            <a:fld id="{19DC3718-98C8-4F63-A182-862FC5513CD6}" type="slidenum">
              <a:rPr lang="fr-FR" smtClean="0"/>
              <a:pPr>
                <a:defRPr/>
              </a:pPr>
              <a:t>31</a:t>
            </a:fld>
            <a:endParaRPr lang="fr-FR" dirty="0"/>
          </a:p>
        </p:txBody>
      </p:sp>
      <p:sp>
        <p:nvSpPr>
          <p:cNvPr id="7" name="Rectangle 2"/>
          <p:cNvSpPr>
            <a:spLocks noGrp="1" noChangeArrowheads="1"/>
          </p:cNvSpPr>
          <p:nvPr>
            <p:ph type="title"/>
          </p:nvPr>
        </p:nvSpPr>
        <p:spPr>
          <a:xfrm>
            <a:off x="228600" y="726976"/>
            <a:ext cx="8686800" cy="685800"/>
          </a:xfrm>
        </p:spPr>
        <p:txBody>
          <a:bodyPr/>
          <a:lstStyle/>
          <a:p>
            <a:r>
              <a:rPr lang="fr-FR" altLang="fr-FR" sz="4000" dirty="0" smtClean="0">
                <a:effectLst/>
              </a:rPr>
              <a:t>Intronisation d’un nouveau membre</a:t>
            </a:r>
            <a:endParaRPr lang="fr-FR" altLang="fr-FR" sz="4000" dirty="0">
              <a:effectLst/>
            </a:endParaRPr>
          </a:p>
        </p:txBody>
      </p:sp>
      <p:sp>
        <p:nvSpPr>
          <p:cNvPr id="6" name="Bouton d'action : Précédent 5">
            <a:hlinkClick r:id="" action="ppaction://noaction" highlightClick="1"/>
            <a:hlinkHover r:id="rId5" action="ppaction://hlinksldjump"/>
          </p:cNvPr>
          <p:cNvSpPr/>
          <p:nvPr/>
        </p:nvSpPr>
        <p:spPr>
          <a:xfrm>
            <a:off x="8319630" y="6300700"/>
            <a:ext cx="574165" cy="3326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4976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fld id="{00696907-07A4-4387-B73A-39A6F9CF73D1}" type="datetime1">
              <a:rPr lang="fr-FR" smtClean="0"/>
              <a:pPr>
                <a:defRPr/>
              </a:pPr>
              <a:t>30/03/2020</a:t>
            </a:fld>
            <a:endParaRPr lang="fr-FR" dirty="0"/>
          </a:p>
        </p:txBody>
      </p:sp>
      <p:sp>
        <p:nvSpPr>
          <p:cNvPr id="5" name="Espace réservé du numéro de diapositive 4"/>
          <p:cNvSpPr>
            <a:spLocks noGrp="1"/>
          </p:cNvSpPr>
          <p:nvPr>
            <p:ph type="sldNum" sz="quarter" idx="12"/>
          </p:nvPr>
        </p:nvSpPr>
        <p:spPr/>
        <p:txBody>
          <a:bodyPr/>
          <a:lstStyle/>
          <a:p>
            <a:pPr>
              <a:defRPr/>
            </a:pPr>
            <a:fld id="{19DC3718-98C8-4F63-A182-862FC5513CD6}" type="slidenum">
              <a:rPr lang="fr-FR" smtClean="0"/>
              <a:pPr>
                <a:defRPr/>
              </a:pPr>
              <a:t>32</a:t>
            </a:fld>
            <a:endParaRPr lang="fr-FR" dirty="0"/>
          </a:p>
        </p:txBody>
      </p:sp>
      <p:sp>
        <p:nvSpPr>
          <p:cNvPr id="7" name="Parchemin horizontal 6"/>
          <p:cNvSpPr/>
          <p:nvPr/>
        </p:nvSpPr>
        <p:spPr>
          <a:xfrm>
            <a:off x="683568" y="3692680"/>
            <a:ext cx="7776864" cy="2376264"/>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smtClean="0">
                <a:solidFill>
                  <a:srgbClr val="00338D"/>
                </a:solidFill>
                <a:latin typeface="+mj-lt"/>
                <a:ea typeface="+mj-ea"/>
                <a:cs typeface="+mj-cs"/>
              </a:rPr>
              <a:t>Passation des </a:t>
            </a:r>
            <a:r>
              <a:rPr lang="fr-FR" sz="4400" b="1" dirty="0">
                <a:solidFill>
                  <a:srgbClr val="00338D"/>
                </a:solidFill>
                <a:latin typeface="+mj-lt"/>
                <a:ea typeface="+mj-ea"/>
                <a:cs typeface="+mj-cs"/>
              </a:rPr>
              <a:t>pouvoirs et </a:t>
            </a:r>
            <a:r>
              <a:rPr lang="fr-FR" sz="4400" b="1" dirty="0" smtClean="0">
                <a:solidFill>
                  <a:srgbClr val="00338D"/>
                </a:solidFill>
                <a:latin typeface="+mj-lt"/>
                <a:ea typeface="+mj-ea"/>
                <a:cs typeface="+mj-cs"/>
              </a:rPr>
              <a:t>des devoirs</a:t>
            </a:r>
            <a:endParaRPr lang="fr-FR" sz="4400" b="1" dirty="0">
              <a:solidFill>
                <a:srgbClr val="00338D"/>
              </a:solidFill>
              <a:latin typeface="+mj-lt"/>
              <a:ea typeface="+mj-ea"/>
              <a:cs typeface="+mj-cs"/>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980728"/>
            <a:ext cx="2668612" cy="284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54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ChangeArrowheads="1"/>
          </p:cNvSpPr>
          <p:nvPr>
            <p:ph type="title"/>
          </p:nvPr>
        </p:nvSpPr>
        <p:spPr>
          <a:xfrm>
            <a:off x="228600" y="943000"/>
            <a:ext cx="8686800" cy="685800"/>
          </a:xfrm>
        </p:spPr>
        <p:txBody>
          <a:bodyPr/>
          <a:lstStyle/>
          <a:p>
            <a:r>
              <a:rPr lang="fr-FR" altLang="fr-FR" sz="4000" dirty="0" smtClean="0">
                <a:effectLst/>
              </a:rPr>
              <a:t>La Cérémonie de passation des devoirs</a:t>
            </a:r>
            <a:endParaRPr lang="fr-FR" altLang="fr-FR" sz="4000" dirty="0">
              <a:effectLst/>
            </a:endParaRPr>
          </a:p>
        </p:txBody>
      </p:sp>
      <p:sp>
        <p:nvSpPr>
          <p:cNvPr id="764931" name="Rectangle 3"/>
          <p:cNvSpPr>
            <a:spLocks noGrp="1" noChangeArrowheads="1"/>
          </p:cNvSpPr>
          <p:nvPr>
            <p:ph type="body" idx="1"/>
          </p:nvPr>
        </p:nvSpPr>
        <p:spPr>
          <a:xfrm>
            <a:off x="228600" y="1644352"/>
            <a:ext cx="8686800" cy="4953000"/>
          </a:xfrm>
        </p:spPr>
        <p:txBody>
          <a:bodyPr>
            <a:noAutofit/>
          </a:bodyPr>
          <a:lstStyle/>
          <a:p>
            <a:pPr marL="444500" indent="-444500"/>
            <a:r>
              <a:rPr lang="fr-FR" altLang="fr-FR" dirty="0" smtClean="0"/>
              <a:t>Elle </a:t>
            </a:r>
            <a:r>
              <a:rPr lang="fr-FR" altLang="fr-FR" dirty="0" smtClean="0"/>
              <a:t>est présidée par le Président sortant</a:t>
            </a:r>
          </a:p>
          <a:p>
            <a:pPr marL="444500" indent="-444500"/>
            <a:r>
              <a:rPr lang="fr-FR" altLang="fr-FR" dirty="0" smtClean="0"/>
              <a:t>Elle </a:t>
            </a:r>
            <a:r>
              <a:rPr lang="fr-FR" altLang="fr-FR" dirty="0"/>
              <a:t>peut être prestigieuse ou simple, mais devra toujours garder un caractère </a:t>
            </a:r>
            <a:r>
              <a:rPr lang="fr-FR" altLang="fr-FR" dirty="0" smtClean="0"/>
              <a:t>solennel</a:t>
            </a:r>
            <a:r>
              <a:rPr lang="fr-FR" altLang="fr-FR" dirty="0" smtClean="0"/>
              <a:t>.</a:t>
            </a:r>
          </a:p>
          <a:p>
            <a:r>
              <a:rPr lang="fr-FR" dirty="0" smtClean="0"/>
              <a:t>Quelques </a:t>
            </a:r>
            <a:r>
              <a:rPr lang="fr-FR" dirty="0"/>
              <a:t>règles à respecter :</a:t>
            </a:r>
          </a:p>
          <a:p>
            <a:pPr lvl="1"/>
            <a:r>
              <a:rPr lang="fr-FR" dirty="0"/>
              <a:t>Le Président entrant fixe les modalités d’organisation: lieu, animation éventuelle, liste des invités.</a:t>
            </a:r>
          </a:p>
          <a:p>
            <a:pPr lvl="1"/>
            <a:r>
              <a:rPr lang="fr-FR" dirty="0"/>
              <a:t>Les Chefs du Protocole veillent au respect du protocole du Lions Clubs : agencement et décors de la salle et matériel, répartition des temps de parole.</a:t>
            </a:r>
          </a:p>
          <a:p>
            <a:pPr marL="444500" indent="-444500"/>
            <a:endParaRPr lang="fr-FR" altLang="fr-FR" dirty="0" smtClean="0"/>
          </a:p>
        </p:txBody>
      </p:sp>
      <p:sp>
        <p:nvSpPr>
          <p:cNvPr id="4" name="Espace réservé de la date 3"/>
          <p:cNvSpPr>
            <a:spLocks noGrp="1"/>
          </p:cNvSpPr>
          <p:nvPr>
            <p:ph type="dt" sz="half" idx="10"/>
          </p:nvPr>
        </p:nvSpPr>
        <p:spPr/>
        <p:txBody>
          <a:bodyPr/>
          <a:lstStyle/>
          <a:p>
            <a:fld id="{6F75E4FA-397C-4F4D-BCF2-CF6E0C23EA75}" type="datetime1">
              <a:rPr lang="fr-FR" altLang="fr-FR" smtClean="0"/>
              <a:pPr/>
              <a:t>30/03/2020</a:t>
            </a:fld>
            <a:endParaRPr lang="fr-FR" altLang="fr-FR" dirty="0"/>
          </a:p>
        </p:txBody>
      </p:sp>
      <p:sp>
        <p:nvSpPr>
          <p:cNvPr id="3" name="Espace réservé du numéro de diapositive 2"/>
          <p:cNvSpPr>
            <a:spLocks noGrp="1"/>
          </p:cNvSpPr>
          <p:nvPr>
            <p:ph type="sldNum" sz="quarter" idx="12"/>
          </p:nvPr>
        </p:nvSpPr>
        <p:spPr/>
        <p:txBody>
          <a:bodyPr/>
          <a:lstStyle/>
          <a:p>
            <a:pPr>
              <a:defRPr/>
            </a:pPr>
            <a:fld id="{19DC3718-98C8-4F63-A182-862FC5513CD6}" type="slidenum">
              <a:rPr lang="fr-FR" smtClean="0"/>
              <a:pPr>
                <a:defRPr/>
              </a:pPr>
              <a:t>33</a:t>
            </a:fld>
            <a:endParaRPr lang="fr-FR" dirty="0"/>
          </a:p>
        </p:txBody>
      </p:sp>
    </p:spTree>
    <p:extLst>
      <p:ext uri="{BB962C8B-B14F-4D97-AF65-F5344CB8AC3E}">
        <p14:creationId xmlns:p14="http://schemas.microsoft.com/office/powerpoint/2010/main" val="77096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64931">
                                            <p:txEl>
                                              <p:pRg st="0" end="0"/>
                                            </p:txEl>
                                          </p:spTgt>
                                        </p:tgtEl>
                                        <p:attrNameLst>
                                          <p:attrName>style.visibility</p:attrName>
                                        </p:attrNameLst>
                                      </p:cBhvr>
                                      <p:to>
                                        <p:strVal val="visible"/>
                                      </p:to>
                                    </p:set>
                                    <p:animEffect transition="in" filter="fade">
                                      <p:cBhvr>
                                        <p:cTn id="7" dur="2000"/>
                                        <p:tgtEl>
                                          <p:spTgt spid="764931">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500"/>
                                  </p:stCondLst>
                                  <p:childTnLst>
                                    <p:set>
                                      <p:cBhvr>
                                        <p:cTn id="10" dur="1" fill="hold">
                                          <p:stCondLst>
                                            <p:cond delay="0"/>
                                          </p:stCondLst>
                                        </p:cTn>
                                        <p:tgtEl>
                                          <p:spTgt spid="764931">
                                            <p:txEl>
                                              <p:pRg st="1" end="1"/>
                                            </p:txEl>
                                          </p:spTgt>
                                        </p:tgtEl>
                                        <p:attrNameLst>
                                          <p:attrName>style.visibility</p:attrName>
                                        </p:attrNameLst>
                                      </p:cBhvr>
                                      <p:to>
                                        <p:strVal val="visible"/>
                                      </p:to>
                                    </p:set>
                                    <p:animEffect transition="in" filter="fade">
                                      <p:cBhvr>
                                        <p:cTn id="11" dur="2000"/>
                                        <p:tgtEl>
                                          <p:spTgt spid="764931">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500"/>
                                  </p:stCondLst>
                                  <p:childTnLst>
                                    <p:set>
                                      <p:cBhvr>
                                        <p:cTn id="14" dur="1" fill="hold">
                                          <p:stCondLst>
                                            <p:cond delay="0"/>
                                          </p:stCondLst>
                                        </p:cTn>
                                        <p:tgtEl>
                                          <p:spTgt spid="764931">
                                            <p:txEl>
                                              <p:pRg st="2" end="2"/>
                                            </p:txEl>
                                          </p:spTgt>
                                        </p:tgtEl>
                                        <p:attrNameLst>
                                          <p:attrName>style.visibility</p:attrName>
                                        </p:attrNameLst>
                                      </p:cBhvr>
                                      <p:to>
                                        <p:strVal val="visible"/>
                                      </p:to>
                                    </p:set>
                                    <p:animEffect transition="in" filter="fade">
                                      <p:cBhvr>
                                        <p:cTn id="15" dur="2000"/>
                                        <p:tgtEl>
                                          <p:spTgt spid="764931">
                                            <p:txEl>
                                              <p:pRg st="2" end="2"/>
                                            </p:txEl>
                                          </p:spTgt>
                                        </p:tgtEl>
                                      </p:cBhvr>
                                    </p:animEffect>
                                  </p:childTnLst>
                                </p:cTn>
                              </p:par>
                            </p:childTnLst>
                          </p:cTn>
                        </p:par>
                        <p:par>
                          <p:cTn id="16" fill="hold">
                            <p:stCondLst>
                              <p:cond delay="7500"/>
                            </p:stCondLst>
                            <p:childTnLst>
                              <p:par>
                                <p:cTn id="17" presetID="10" presetClass="entr" presetSubtype="0" fill="hold" nodeType="afterEffect">
                                  <p:stCondLst>
                                    <p:cond delay="500"/>
                                  </p:stCondLst>
                                  <p:childTnLst>
                                    <p:set>
                                      <p:cBhvr>
                                        <p:cTn id="18" dur="1" fill="hold">
                                          <p:stCondLst>
                                            <p:cond delay="0"/>
                                          </p:stCondLst>
                                        </p:cTn>
                                        <p:tgtEl>
                                          <p:spTgt spid="764931">
                                            <p:txEl>
                                              <p:pRg st="3" end="3"/>
                                            </p:txEl>
                                          </p:spTgt>
                                        </p:tgtEl>
                                        <p:attrNameLst>
                                          <p:attrName>style.visibility</p:attrName>
                                        </p:attrNameLst>
                                      </p:cBhvr>
                                      <p:to>
                                        <p:strVal val="visible"/>
                                      </p:to>
                                    </p:set>
                                    <p:animEffect transition="in" filter="fade">
                                      <p:cBhvr>
                                        <p:cTn id="19" dur="2000"/>
                                        <p:tgtEl>
                                          <p:spTgt spid="764931">
                                            <p:txEl>
                                              <p:pRg st="3" end="3"/>
                                            </p:txEl>
                                          </p:spTgt>
                                        </p:tgtEl>
                                      </p:cBhvr>
                                    </p:animEffect>
                                  </p:childTnLst>
                                </p:cTn>
                              </p:par>
                            </p:childTnLst>
                          </p:cTn>
                        </p:par>
                        <p:par>
                          <p:cTn id="20" fill="hold">
                            <p:stCondLst>
                              <p:cond delay="10000"/>
                            </p:stCondLst>
                            <p:childTnLst>
                              <p:par>
                                <p:cTn id="21" presetID="10" presetClass="entr" presetSubtype="0" fill="hold" nodeType="afterEffect">
                                  <p:stCondLst>
                                    <p:cond delay="500"/>
                                  </p:stCondLst>
                                  <p:childTnLst>
                                    <p:set>
                                      <p:cBhvr>
                                        <p:cTn id="22" dur="1" fill="hold">
                                          <p:stCondLst>
                                            <p:cond delay="0"/>
                                          </p:stCondLst>
                                        </p:cTn>
                                        <p:tgtEl>
                                          <p:spTgt spid="764931">
                                            <p:txEl>
                                              <p:pRg st="4" end="4"/>
                                            </p:txEl>
                                          </p:spTgt>
                                        </p:tgtEl>
                                        <p:attrNameLst>
                                          <p:attrName>style.visibility</p:attrName>
                                        </p:attrNameLst>
                                      </p:cBhvr>
                                      <p:to>
                                        <p:strVal val="visible"/>
                                      </p:to>
                                    </p:set>
                                    <p:animEffect transition="in" filter="fade">
                                      <p:cBhvr>
                                        <p:cTn id="23" dur="2000"/>
                                        <p:tgtEl>
                                          <p:spTgt spid="7649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8B08707B-1A7E-4789-AA57-D9206BBF30C7}" type="datetime1">
              <a:rPr lang="fr-FR" smtClean="0"/>
              <a:pPr>
                <a:defRPr/>
              </a:pPr>
              <a:t>30/03/2020</a:t>
            </a:fld>
            <a:endParaRPr lang="fr-FR" dirty="0"/>
          </a:p>
        </p:txBody>
      </p:sp>
      <p:sp>
        <p:nvSpPr>
          <p:cNvPr id="4" name="Espace réservé du numéro de diapositive 3"/>
          <p:cNvSpPr>
            <a:spLocks noGrp="1"/>
          </p:cNvSpPr>
          <p:nvPr>
            <p:ph type="sldNum" sz="quarter" idx="12"/>
          </p:nvPr>
        </p:nvSpPr>
        <p:spPr/>
        <p:txBody>
          <a:bodyPr/>
          <a:lstStyle/>
          <a:p>
            <a:pPr>
              <a:defRPr/>
            </a:pPr>
            <a:fld id="{C4CCD9C9-A50B-4D77-9DB8-C6DFD67BFD9A}" type="slidenum">
              <a:rPr lang="fr-FR" smtClean="0"/>
              <a:pPr>
                <a:defRPr/>
              </a:pPr>
              <a:t>34</a:t>
            </a:fld>
            <a:endParaRPr lang="fr-FR" dirty="0"/>
          </a:p>
        </p:txBody>
      </p:sp>
      <p:sp>
        <p:nvSpPr>
          <p:cNvPr id="7" name="Espace réservé du contenu 6"/>
          <p:cNvSpPr>
            <a:spLocks noGrp="1"/>
          </p:cNvSpPr>
          <p:nvPr>
            <p:ph idx="1"/>
          </p:nvPr>
        </p:nvSpPr>
        <p:spPr>
          <a:xfrm>
            <a:off x="228600" y="1572344"/>
            <a:ext cx="8686800" cy="4953000"/>
          </a:xfrm>
        </p:spPr>
        <p:txBody>
          <a:bodyPr>
            <a:noAutofit/>
          </a:bodyPr>
          <a:lstStyle/>
          <a:p>
            <a:pPr marL="546100" indent="-546100"/>
            <a:r>
              <a:rPr lang="fr-FR" b="1" dirty="0"/>
              <a:t>La table </a:t>
            </a:r>
            <a:r>
              <a:rPr lang="fr-FR" b="1" dirty="0" smtClean="0"/>
              <a:t>d’Honneur</a:t>
            </a:r>
            <a:endParaRPr lang="fr-FR" b="1" dirty="0"/>
          </a:p>
          <a:p>
            <a:pPr lvl="1"/>
            <a:r>
              <a:rPr lang="fr-FR" dirty="0" smtClean="0"/>
              <a:t>Placement </a:t>
            </a:r>
            <a:r>
              <a:rPr lang="fr-FR" dirty="0"/>
              <a:t>en suivant les règles de préséance</a:t>
            </a:r>
          </a:p>
          <a:p>
            <a:pPr lvl="1"/>
            <a:r>
              <a:rPr lang="fr-FR" dirty="0" smtClean="0"/>
              <a:t>Accueil </a:t>
            </a:r>
            <a:r>
              <a:rPr lang="fr-FR" dirty="0"/>
              <a:t>et accompagnement des invités</a:t>
            </a:r>
          </a:p>
          <a:p>
            <a:pPr marL="546100" indent="-546100"/>
            <a:r>
              <a:rPr lang="fr-FR" b="1" dirty="0"/>
              <a:t>Placement des convives</a:t>
            </a:r>
          </a:p>
          <a:p>
            <a:pPr lvl="1"/>
            <a:r>
              <a:rPr lang="fr-FR" dirty="0" smtClean="0"/>
              <a:t>Plan </a:t>
            </a:r>
            <a:r>
              <a:rPr lang="fr-FR" dirty="0"/>
              <a:t>de </a:t>
            </a:r>
            <a:r>
              <a:rPr lang="fr-FR" dirty="0" smtClean="0"/>
              <a:t>salle, </a:t>
            </a:r>
            <a:r>
              <a:rPr lang="fr-FR" dirty="0"/>
              <a:t>plan de </a:t>
            </a:r>
            <a:r>
              <a:rPr lang="fr-FR" dirty="0" smtClean="0"/>
              <a:t>table, </a:t>
            </a:r>
            <a:r>
              <a:rPr lang="fr-FR" dirty="0"/>
              <a:t>cartons, </a:t>
            </a:r>
            <a:r>
              <a:rPr lang="fr-FR" dirty="0" smtClean="0"/>
              <a:t>menus, etc.</a:t>
            </a:r>
            <a:endParaRPr lang="fr-FR" dirty="0"/>
          </a:p>
          <a:p>
            <a:pPr marL="546100" indent="-546100"/>
            <a:r>
              <a:rPr lang="fr-FR" b="1" dirty="0" smtClean="0"/>
              <a:t>En </a:t>
            </a:r>
            <a:r>
              <a:rPr lang="fr-FR" b="1" dirty="0"/>
              <a:t>option</a:t>
            </a:r>
          </a:p>
          <a:p>
            <a:pPr lvl="1"/>
            <a:r>
              <a:rPr lang="fr-FR" dirty="0"/>
              <a:t>Cadeau </a:t>
            </a:r>
            <a:r>
              <a:rPr lang="fr-FR" dirty="0" smtClean="0"/>
              <a:t>souvenir</a:t>
            </a:r>
          </a:p>
          <a:p>
            <a:pPr lvl="1"/>
            <a:r>
              <a:rPr lang="fr-FR" dirty="0" smtClean="0"/>
              <a:t>Fleurs pour les conjoints, etc.</a:t>
            </a:r>
            <a:endParaRPr lang="fr-FR" dirty="0"/>
          </a:p>
          <a:p>
            <a:endParaRPr lang="fr-FR" dirty="0"/>
          </a:p>
          <a:p>
            <a:endParaRPr lang="fr-FR" dirty="0"/>
          </a:p>
          <a:p>
            <a:endParaRPr lang="fr-FR"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4638" y="4869160"/>
            <a:ext cx="3007842"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Grp="1" noChangeArrowheads="1"/>
          </p:cNvSpPr>
          <p:nvPr>
            <p:ph type="title"/>
          </p:nvPr>
        </p:nvSpPr>
        <p:spPr>
          <a:xfrm>
            <a:off x="205680" y="870992"/>
            <a:ext cx="8686800" cy="685800"/>
          </a:xfrm>
        </p:spPr>
        <p:txBody>
          <a:bodyPr/>
          <a:lstStyle/>
          <a:p>
            <a:r>
              <a:rPr lang="fr-FR" altLang="fr-FR" sz="4000" dirty="0" smtClean="0">
                <a:effectLst/>
              </a:rPr>
              <a:t>La Cérémonie de passation des devoirs</a:t>
            </a:r>
            <a:endParaRPr lang="fr-FR" altLang="fr-FR" sz="4000" dirty="0">
              <a:effectLst/>
            </a:endParaRPr>
          </a:p>
        </p:txBody>
      </p:sp>
    </p:spTree>
    <p:extLst>
      <p:ext uri="{BB962C8B-B14F-4D97-AF65-F5344CB8AC3E}">
        <p14:creationId xmlns:p14="http://schemas.microsoft.com/office/powerpoint/2010/main" val="106082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000"/>
                                        <p:tgtEl>
                                          <p:spTgt spid="7">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000"/>
                                        <p:tgtEl>
                                          <p:spTgt spid="7">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2000"/>
                                        <p:tgtEl>
                                          <p:spTgt spid="7">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par>
                          <p:cTn id="23" fill="hold">
                            <p:stCondLst>
                              <p:cond delay="8000"/>
                            </p:stCondLst>
                            <p:childTnLst>
                              <p:par>
                                <p:cTn id="24" presetID="10" presetClass="entr" presetSubtype="0" fill="hold" nodeType="after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2000"/>
                                        <p:tgtEl>
                                          <p:spTgt spid="7">
                                            <p:txEl>
                                              <p:pRg st="4" end="4"/>
                                            </p:txEl>
                                          </p:spTgt>
                                        </p:tgtEl>
                                      </p:cBhvr>
                                    </p:animEffect>
                                  </p:childTnLst>
                                </p:cTn>
                              </p:par>
                            </p:childTnLst>
                          </p:cTn>
                        </p:par>
                        <p:par>
                          <p:cTn id="27" fill="hold">
                            <p:stCondLst>
                              <p:cond delay="10000"/>
                            </p:stCondLst>
                            <p:childTnLst>
                              <p:par>
                                <p:cTn id="28" presetID="10" presetClass="entr" presetSubtype="0" fill="hold" nodeType="after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2000"/>
                                        <p:tgtEl>
                                          <p:spTgt spid="7">
                                            <p:txEl>
                                              <p:pRg st="5" end="5"/>
                                            </p:txEl>
                                          </p:spTgt>
                                        </p:tgtEl>
                                      </p:cBhvr>
                                    </p:animEffect>
                                  </p:childTnLst>
                                </p:cTn>
                              </p:par>
                            </p:childTnLst>
                          </p:cTn>
                        </p:par>
                        <p:par>
                          <p:cTn id="31" fill="hold">
                            <p:stCondLst>
                              <p:cond delay="12000"/>
                            </p:stCondLst>
                            <p:childTnLst>
                              <p:par>
                                <p:cTn id="32" presetID="10" presetClass="entr" presetSubtype="0" fill="hold" nodeType="after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fade">
                                      <p:cBhvr>
                                        <p:cTn id="34" dur="2000"/>
                                        <p:tgtEl>
                                          <p:spTgt spid="7">
                                            <p:txEl>
                                              <p:pRg st="6" end="6"/>
                                            </p:txEl>
                                          </p:spTgt>
                                        </p:tgtEl>
                                      </p:cBhvr>
                                    </p:animEffect>
                                  </p:childTnLst>
                                </p:cTn>
                              </p:par>
                            </p:childTnLst>
                          </p:cTn>
                        </p:par>
                        <p:par>
                          <p:cTn id="35" fill="hold">
                            <p:stCondLst>
                              <p:cond delay="14000"/>
                            </p:stCondLst>
                            <p:childTnLst>
                              <p:par>
                                <p:cTn id="36" presetID="10" presetClass="entr" presetSubtype="0" fill="hold" nodeType="after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Effect transition="in" filter="fade">
                                      <p:cBhvr>
                                        <p:cTn id="38"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title"/>
          </p:nvPr>
        </p:nvSpPr>
        <p:spPr/>
        <p:txBody>
          <a:bodyPr/>
          <a:lstStyle/>
          <a:p>
            <a:r>
              <a:rPr lang="fr-FR" altLang="fr-FR" dirty="0" smtClean="0">
                <a:effectLst/>
              </a:rPr>
              <a:t>Le déroulement de la cérémonie</a:t>
            </a:r>
            <a:endParaRPr lang="fr-FR" altLang="fr-FR" dirty="0">
              <a:effectLst/>
            </a:endParaRPr>
          </a:p>
        </p:txBody>
      </p:sp>
      <p:sp>
        <p:nvSpPr>
          <p:cNvPr id="773123" name="Rectangle 3"/>
          <p:cNvSpPr>
            <a:spLocks noGrp="1" noChangeArrowheads="1"/>
          </p:cNvSpPr>
          <p:nvPr>
            <p:ph type="body" idx="1"/>
          </p:nvPr>
        </p:nvSpPr>
        <p:spPr/>
        <p:txBody>
          <a:bodyPr>
            <a:noAutofit/>
          </a:bodyPr>
          <a:lstStyle/>
          <a:p>
            <a:r>
              <a:rPr lang="fr-FR" altLang="fr-FR" sz="3000" dirty="0" smtClean="0"/>
              <a:t>Les discours se font après l’apéritif et avant le repas</a:t>
            </a:r>
          </a:p>
          <a:p>
            <a:pPr marL="0" indent="0">
              <a:buNone/>
            </a:pPr>
            <a:endParaRPr lang="fr-FR" altLang="fr-FR" sz="1600" dirty="0" smtClean="0"/>
          </a:p>
          <a:p>
            <a:r>
              <a:rPr lang="fr-FR" altLang="fr-FR" sz="3000" dirty="0" smtClean="0"/>
              <a:t>Le Président sortant, parle le premier, fait </a:t>
            </a:r>
            <a:r>
              <a:rPr lang="fr-FR" altLang="fr-FR" sz="3000" dirty="0"/>
              <a:t>un bref rappel de son année et remet </a:t>
            </a:r>
            <a:r>
              <a:rPr lang="fr-FR" altLang="fr-FR" sz="3000" dirty="0" smtClean="0"/>
              <a:t>les accessoires </a:t>
            </a:r>
            <a:r>
              <a:rPr lang="fr-FR" altLang="fr-FR" sz="3000" dirty="0"/>
              <a:t>de sa charge à son successeur </a:t>
            </a:r>
            <a:r>
              <a:rPr lang="fr-FR" altLang="fr-FR" sz="3000" dirty="0" smtClean="0"/>
              <a:t>(cloche</a:t>
            </a:r>
            <a:r>
              <a:rPr lang="fr-FR" altLang="fr-FR" sz="3000" dirty="0"/>
              <a:t>, </a:t>
            </a:r>
            <a:r>
              <a:rPr lang="fr-FR" altLang="fr-FR" sz="3000" dirty="0" smtClean="0"/>
              <a:t>maillet, insigne, etc.)</a:t>
            </a:r>
            <a:endParaRPr lang="fr-FR" altLang="fr-FR" sz="3000" dirty="0"/>
          </a:p>
          <a:p>
            <a:endParaRPr lang="fr-FR" altLang="fr-FR" sz="1600" dirty="0"/>
          </a:p>
          <a:p>
            <a:r>
              <a:rPr lang="fr-FR" altLang="fr-FR" sz="3000" dirty="0" smtClean="0"/>
              <a:t>Le Président élu </a:t>
            </a:r>
            <a:r>
              <a:rPr lang="fr-FR" altLang="fr-FR" sz="3000" dirty="0"/>
              <a:t>remercie le Président sortant, fait un exposé sur ses projets et présente son bureau.</a:t>
            </a:r>
          </a:p>
          <a:p>
            <a:endParaRPr lang="fr-FR" altLang="fr-FR" sz="1600" dirty="0"/>
          </a:p>
          <a:p>
            <a:r>
              <a:rPr lang="fr-FR" altLang="fr-FR" sz="3000" dirty="0"/>
              <a:t>Échange de </a:t>
            </a:r>
            <a:r>
              <a:rPr lang="fr-FR" altLang="fr-FR" sz="3000" dirty="0" smtClean="0"/>
              <a:t>fleurs </a:t>
            </a:r>
            <a:r>
              <a:rPr lang="fr-FR" altLang="fr-FR" sz="3000" dirty="0"/>
              <a:t>et cadeaux</a:t>
            </a:r>
            <a:r>
              <a:rPr lang="fr-FR" altLang="fr-FR" sz="3000" dirty="0" smtClean="0"/>
              <a:t>. Remise de récompenses. </a:t>
            </a:r>
            <a:endParaRPr lang="fr-FR" altLang="fr-FR" sz="3000" dirty="0"/>
          </a:p>
        </p:txBody>
      </p:sp>
      <p:sp>
        <p:nvSpPr>
          <p:cNvPr id="4" name="Espace réservé de la date 3"/>
          <p:cNvSpPr>
            <a:spLocks noGrp="1"/>
          </p:cNvSpPr>
          <p:nvPr>
            <p:ph type="dt" sz="half" idx="10"/>
          </p:nvPr>
        </p:nvSpPr>
        <p:spPr/>
        <p:txBody>
          <a:bodyPr/>
          <a:lstStyle/>
          <a:p>
            <a:fld id="{CFE04F9A-3634-4ED4-B2EE-EB99509630BF}" type="datetime1">
              <a:rPr lang="fr-FR" altLang="fr-FR" smtClean="0"/>
              <a:pPr/>
              <a:t>30/03/2020</a:t>
            </a:fld>
            <a:endParaRPr lang="fr-FR" altLang="fr-FR" dirty="0"/>
          </a:p>
        </p:txBody>
      </p:sp>
      <p:sp>
        <p:nvSpPr>
          <p:cNvPr id="3" name="Espace réservé du numéro de diapositive 2"/>
          <p:cNvSpPr>
            <a:spLocks noGrp="1"/>
          </p:cNvSpPr>
          <p:nvPr>
            <p:ph type="sldNum" sz="quarter" idx="12"/>
          </p:nvPr>
        </p:nvSpPr>
        <p:spPr/>
        <p:txBody>
          <a:bodyPr/>
          <a:lstStyle/>
          <a:p>
            <a:pPr>
              <a:defRPr/>
            </a:pPr>
            <a:fld id="{19DC3718-98C8-4F63-A182-862FC5513CD6}" type="slidenum">
              <a:rPr lang="fr-FR" smtClean="0"/>
              <a:pPr>
                <a:defRPr/>
              </a:pPr>
              <a:t>35</a:t>
            </a:fld>
            <a:endParaRPr lang="fr-FR" dirty="0"/>
          </a:p>
        </p:txBody>
      </p:sp>
    </p:spTree>
    <p:extLst>
      <p:ext uri="{BB962C8B-B14F-4D97-AF65-F5344CB8AC3E}">
        <p14:creationId xmlns:p14="http://schemas.microsoft.com/office/powerpoint/2010/main" val="46762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73123">
                                            <p:txEl>
                                              <p:pRg st="0" end="0"/>
                                            </p:txEl>
                                          </p:spTgt>
                                        </p:tgtEl>
                                        <p:attrNameLst>
                                          <p:attrName>style.visibility</p:attrName>
                                        </p:attrNameLst>
                                      </p:cBhvr>
                                      <p:to>
                                        <p:strVal val="visible"/>
                                      </p:to>
                                    </p:set>
                                    <p:animEffect transition="in" filter="fade">
                                      <p:cBhvr>
                                        <p:cTn id="7" dur="2000"/>
                                        <p:tgtEl>
                                          <p:spTgt spid="77312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500"/>
                                  </p:stCondLst>
                                  <p:childTnLst>
                                    <p:set>
                                      <p:cBhvr>
                                        <p:cTn id="10" dur="1" fill="hold">
                                          <p:stCondLst>
                                            <p:cond delay="0"/>
                                          </p:stCondLst>
                                        </p:cTn>
                                        <p:tgtEl>
                                          <p:spTgt spid="773123">
                                            <p:txEl>
                                              <p:pRg st="2" end="2"/>
                                            </p:txEl>
                                          </p:spTgt>
                                        </p:tgtEl>
                                        <p:attrNameLst>
                                          <p:attrName>style.visibility</p:attrName>
                                        </p:attrNameLst>
                                      </p:cBhvr>
                                      <p:to>
                                        <p:strVal val="visible"/>
                                      </p:to>
                                    </p:set>
                                    <p:animEffect transition="in" filter="fade">
                                      <p:cBhvr>
                                        <p:cTn id="11" dur="2000"/>
                                        <p:tgtEl>
                                          <p:spTgt spid="773123">
                                            <p:txEl>
                                              <p:pRg st="2" end="2"/>
                                            </p:txEl>
                                          </p:spTgt>
                                        </p:tgtEl>
                                      </p:cBhvr>
                                    </p:animEffect>
                                  </p:childTnLst>
                                </p:cTn>
                              </p:par>
                            </p:childTnLst>
                          </p:cTn>
                        </p:par>
                        <p:par>
                          <p:cTn id="12" fill="hold">
                            <p:stCondLst>
                              <p:cond delay="5000"/>
                            </p:stCondLst>
                            <p:childTnLst>
                              <p:par>
                                <p:cTn id="13" presetID="10" presetClass="entr" presetSubtype="0" fill="hold" nodeType="afterEffect">
                                  <p:stCondLst>
                                    <p:cond delay="500"/>
                                  </p:stCondLst>
                                  <p:childTnLst>
                                    <p:set>
                                      <p:cBhvr>
                                        <p:cTn id="14" dur="1" fill="hold">
                                          <p:stCondLst>
                                            <p:cond delay="0"/>
                                          </p:stCondLst>
                                        </p:cTn>
                                        <p:tgtEl>
                                          <p:spTgt spid="773123">
                                            <p:txEl>
                                              <p:pRg st="4" end="4"/>
                                            </p:txEl>
                                          </p:spTgt>
                                        </p:tgtEl>
                                        <p:attrNameLst>
                                          <p:attrName>style.visibility</p:attrName>
                                        </p:attrNameLst>
                                      </p:cBhvr>
                                      <p:to>
                                        <p:strVal val="visible"/>
                                      </p:to>
                                    </p:set>
                                    <p:animEffect transition="in" filter="fade">
                                      <p:cBhvr>
                                        <p:cTn id="15" dur="2000"/>
                                        <p:tgtEl>
                                          <p:spTgt spid="773123">
                                            <p:txEl>
                                              <p:pRg st="4" end="4"/>
                                            </p:txEl>
                                          </p:spTgt>
                                        </p:tgtEl>
                                      </p:cBhvr>
                                    </p:animEffect>
                                  </p:childTnLst>
                                </p:cTn>
                              </p:par>
                            </p:childTnLst>
                          </p:cTn>
                        </p:par>
                        <p:par>
                          <p:cTn id="16" fill="hold">
                            <p:stCondLst>
                              <p:cond delay="7500"/>
                            </p:stCondLst>
                            <p:childTnLst>
                              <p:par>
                                <p:cTn id="17" presetID="10" presetClass="entr" presetSubtype="0" fill="hold" nodeType="afterEffect">
                                  <p:stCondLst>
                                    <p:cond delay="500"/>
                                  </p:stCondLst>
                                  <p:childTnLst>
                                    <p:set>
                                      <p:cBhvr>
                                        <p:cTn id="18" dur="1" fill="hold">
                                          <p:stCondLst>
                                            <p:cond delay="0"/>
                                          </p:stCondLst>
                                        </p:cTn>
                                        <p:tgtEl>
                                          <p:spTgt spid="773123">
                                            <p:txEl>
                                              <p:pRg st="6" end="6"/>
                                            </p:txEl>
                                          </p:spTgt>
                                        </p:tgtEl>
                                        <p:attrNameLst>
                                          <p:attrName>style.visibility</p:attrName>
                                        </p:attrNameLst>
                                      </p:cBhvr>
                                      <p:to>
                                        <p:strVal val="visible"/>
                                      </p:to>
                                    </p:set>
                                    <p:animEffect transition="in" filter="fade">
                                      <p:cBhvr>
                                        <p:cTn id="19" dur="2000"/>
                                        <p:tgtEl>
                                          <p:spTgt spid="773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title"/>
          </p:nvPr>
        </p:nvSpPr>
        <p:spPr>
          <a:xfrm>
            <a:off x="228600" y="798984"/>
            <a:ext cx="8686800" cy="685800"/>
          </a:xfrm>
        </p:spPr>
        <p:txBody>
          <a:bodyPr/>
          <a:lstStyle/>
          <a:p>
            <a:r>
              <a:rPr lang="fr-FR" altLang="fr-FR" sz="3600" dirty="0">
                <a:effectLst/>
              </a:rPr>
              <a:t>La Cérémonie de passation des </a:t>
            </a:r>
            <a:r>
              <a:rPr lang="fr-FR" altLang="fr-FR" sz="3600" dirty="0" smtClean="0">
                <a:effectLst/>
              </a:rPr>
              <a:t>devoirs</a:t>
            </a:r>
            <a:endParaRPr lang="fr-FR" altLang="fr-FR" sz="3600" dirty="0">
              <a:effectLst/>
            </a:endParaRPr>
          </a:p>
        </p:txBody>
      </p:sp>
      <p:sp>
        <p:nvSpPr>
          <p:cNvPr id="773123" name="Rectangle 3"/>
          <p:cNvSpPr>
            <a:spLocks noGrp="1" noChangeArrowheads="1"/>
          </p:cNvSpPr>
          <p:nvPr>
            <p:ph type="body" idx="1"/>
          </p:nvPr>
        </p:nvSpPr>
        <p:spPr>
          <a:xfrm>
            <a:off x="179512" y="1644352"/>
            <a:ext cx="8856984" cy="4953000"/>
          </a:xfrm>
        </p:spPr>
        <p:txBody>
          <a:bodyPr>
            <a:noAutofit/>
          </a:bodyPr>
          <a:lstStyle/>
          <a:p>
            <a:pPr marL="622300" indent="-444500"/>
            <a:r>
              <a:rPr lang="fr-FR" altLang="fr-FR" b="1" dirty="0"/>
              <a:t>QUATRE REGLES </a:t>
            </a:r>
            <a:r>
              <a:rPr lang="fr-FR" altLang="fr-FR" b="1" dirty="0" smtClean="0"/>
              <a:t>D’OR</a:t>
            </a:r>
          </a:p>
          <a:p>
            <a:pPr marL="177800" indent="0">
              <a:buNone/>
            </a:pPr>
            <a:endParaRPr lang="fr-FR" altLang="fr-FR" sz="1800" b="1" dirty="0"/>
          </a:p>
          <a:p>
            <a:pPr marL="901700">
              <a:spcBef>
                <a:spcPts val="0"/>
              </a:spcBef>
              <a:buClr>
                <a:srgbClr val="00338D"/>
              </a:buClr>
              <a:buFont typeface="Wingdings 2" panose="05020102010507070707" pitchFamily="18" charset="2"/>
              <a:buChar char="A"/>
            </a:pPr>
            <a:r>
              <a:rPr lang="fr-FR" altLang="fr-FR" sz="3000" dirty="0" smtClean="0"/>
              <a:t>Laisser </a:t>
            </a:r>
            <a:r>
              <a:rPr lang="fr-FR" altLang="fr-FR" sz="3000" dirty="0"/>
              <a:t>le moins de place possible à l’improvisation</a:t>
            </a:r>
          </a:p>
          <a:p>
            <a:pPr marL="901700">
              <a:spcBef>
                <a:spcPts val="0"/>
              </a:spcBef>
              <a:buClr>
                <a:srgbClr val="00338D"/>
              </a:buClr>
              <a:buFont typeface="Wingdings 2" panose="05020102010507070707" pitchFamily="18" charset="2"/>
              <a:buChar char="A"/>
            </a:pPr>
            <a:endParaRPr lang="fr-FR" altLang="fr-FR" sz="3000" dirty="0"/>
          </a:p>
          <a:p>
            <a:pPr marL="901700">
              <a:spcBef>
                <a:spcPts val="0"/>
              </a:spcBef>
              <a:buClr>
                <a:srgbClr val="00338D"/>
              </a:buClr>
              <a:buFont typeface="Wingdings 2" panose="05020102010507070707" pitchFamily="18" charset="2"/>
              <a:buChar char="A"/>
            </a:pPr>
            <a:r>
              <a:rPr lang="fr-FR" altLang="fr-FR" sz="3000" dirty="0"/>
              <a:t>Faire ressentir aux invités leur importance</a:t>
            </a:r>
          </a:p>
          <a:p>
            <a:pPr marL="901700">
              <a:spcBef>
                <a:spcPts val="0"/>
              </a:spcBef>
              <a:buClr>
                <a:srgbClr val="00338D"/>
              </a:buClr>
              <a:buFont typeface="Wingdings 2" panose="05020102010507070707" pitchFamily="18" charset="2"/>
              <a:buChar char="A"/>
            </a:pPr>
            <a:endParaRPr lang="fr-FR" altLang="fr-FR" sz="3000" dirty="0"/>
          </a:p>
          <a:p>
            <a:pPr marL="901700">
              <a:spcBef>
                <a:spcPts val="0"/>
              </a:spcBef>
              <a:buClr>
                <a:srgbClr val="00338D"/>
              </a:buClr>
              <a:buFont typeface="Wingdings 2" panose="05020102010507070707" pitchFamily="18" charset="2"/>
              <a:buChar char="A"/>
            </a:pPr>
            <a:r>
              <a:rPr lang="fr-FR" altLang="fr-FR" sz="3000" dirty="0"/>
              <a:t>Avoir le sourire mais rester ferme</a:t>
            </a:r>
          </a:p>
          <a:p>
            <a:pPr marL="901700">
              <a:spcBef>
                <a:spcPts val="0"/>
              </a:spcBef>
              <a:buClr>
                <a:srgbClr val="00338D"/>
              </a:buClr>
              <a:buFont typeface="Wingdings 2" panose="05020102010507070707" pitchFamily="18" charset="2"/>
              <a:buChar char="A"/>
            </a:pPr>
            <a:endParaRPr lang="fr-FR" altLang="fr-FR" sz="3000" dirty="0"/>
          </a:p>
          <a:p>
            <a:pPr marL="901700">
              <a:spcBef>
                <a:spcPts val="0"/>
              </a:spcBef>
              <a:buClr>
                <a:srgbClr val="00338D"/>
              </a:buClr>
              <a:buFont typeface="Wingdings 2" panose="05020102010507070707" pitchFamily="18" charset="2"/>
              <a:buChar char="A"/>
            </a:pPr>
            <a:r>
              <a:rPr lang="fr-FR" altLang="fr-FR" sz="3000" dirty="0"/>
              <a:t>Le ou la Président(e) du club est toujours le ou la Président(e) de </a:t>
            </a:r>
            <a:r>
              <a:rPr lang="fr-FR" altLang="fr-FR" sz="3000" dirty="0" smtClean="0"/>
              <a:t>la cérémonie.</a:t>
            </a:r>
            <a:endParaRPr lang="fr-FR" altLang="fr-FR" sz="3000" dirty="0"/>
          </a:p>
        </p:txBody>
      </p:sp>
      <p:sp>
        <p:nvSpPr>
          <p:cNvPr id="4" name="Espace réservé de la date 3"/>
          <p:cNvSpPr>
            <a:spLocks noGrp="1"/>
          </p:cNvSpPr>
          <p:nvPr>
            <p:ph type="dt" sz="half" idx="10"/>
          </p:nvPr>
        </p:nvSpPr>
        <p:spPr/>
        <p:txBody>
          <a:bodyPr/>
          <a:lstStyle/>
          <a:p>
            <a:fld id="{22F36B4D-CE09-4660-BF52-F8B00011E4D6}" type="datetime1">
              <a:rPr lang="fr-FR" altLang="fr-FR" smtClean="0"/>
              <a:pPr/>
              <a:t>30/03/2020</a:t>
            </a:fld>
            <a:endParaRPr lang="fr-FR" altLang="fr-FR" dirty="0"/>
          </a:p>
        </p:txBody>
      </p:sp>
      <p:sp>
        <p:nvSpPr>
          <p:cNvPr id="3" name="Espace réservé du numéro de diapositive 2"/>
          <p:cNvSpPr>
            <a:spLocks noGrp="1"/>
          </p:cNvSpPr>
          <p:nvPr>
            <p:ph type="sldNum" sz="quarter" idx="12"/>
          </p:nvPr>
        </p:nvSpPr>
        <p:spPr/>
        <p:txBody>
          <a:bodyPr/>
          <a:lstStyle/>
          <a:p>
            <a:pPr>
              <a:defRPr/>
            </a:pPr>
            <a:fld id="{19DC3718-98C8-4F63-A182-862FC5513CD6}" type="slidenum">
              <a:rPr lang="fr-FR" smtClean="0"/>
              <a:pPr>
                <a:defRPr/>
              </a:pPr>
              <a:t>36</a:t>
            </a:fld>
            <a:endParaRPr lang="fr-FR" dirty="0"/>
          </a:p>
        </p:txBody>
      </p:sp>
      <p:sp>
        <p:nvSpPr>
          <p:cNvPr id="6" name="Bouton d'action : Précédent 5">
            <a:hlinkClick r:id="" action="ppaction://noaction" highlightClick="1"/>
            <a:hlinkHover r:id="rId3" action="ppaction://hlinksldjump"/>
          </p:cNvPr>
          <p:cNvSpPr/>
          <p:nvPr/>
        </p:nvSpPr>
        <p:spPr>
          <a:xfrm>
            <a:off x="8460432" y="6381328"/>
            <a:ext cx="574165" cy="3326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6747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73123">
                                            <p:txEl>
                                              <p:pRg st="0" end="0"/>
                                            </p:txEl>
                                          </p:spTgt>
                                        </p:tgtEl>
                                        <p:attrNameLst>
                                          <p:attrName>style.visibility</p:attrName>
                                        </p:attrNameLst>
                                      </p:cBhvr>
                                      <p:to>
                                        <p:strVal val="visible"/>
                                      </p:to>
                                    </p:set>
                                    <p:animEffect transition="in" filter="fade">
                                      <p:cBhvr>
                                        <p:cTn id="7" dur="2000"/>
                                        <p:tgtEl>
                                          <p:spTgt spid="77312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500"/>
                                  </p:stCondLst>
                                  <p:childTnLst>
                                    <p:set>
                                      <p:cBhvr>
                                        <p:cTn id="10" dur="1" fill="hold">
                                          <p:stCondLst>
                                            <p:cond delay="0"/>
                                          </p:stCondLst>
                                        </p:cTn>
                                        <p:tgtEl>
                                          <p:spTgt spid="773123">
                                            <p:txEl>
                                              <p:pRg st="2" end="2"/>
                                            </p:txEl>
                                          </p:spTgt>
                                        </p:tgtEl>
                                        <p:attrNameLst>
                                          <p:attrName>style.visibility</p:attrName>
                                        </p:attrNameLst>
                                      </p:cBhvr>
                                      <p:to>
                                        <p:strVal val="visible"/>
                                      </p:to>
                                    </p:set>
                                    <p:animEffect transition="in" filter="fade">
                                      <p:cBhvr>
                                        <p:cTn id="11" dur="2000"/>
                                        <p:tgtEl>
                                          <p:spTgt spid="773123">
                                            <p:txEl>
                                              <p:pRg st="2" end="2"/>
                                            </p:txEl>
                                          </p:spTgt>
                                        </p:tgtEl>
                                      </p:cBhvr>
                                    </p:animEffect>
                                  </p:childTnLst>
                                </p:cTn>
                              </p:par>
                            </p:childTnLst>
                          </p:cTn>
                        </p:par>
                        <p:par>
                          <p:cTn id="12" fill="hold">
                            <p:stCondLst>
                              <p:cond delay="5000"/>
                            </p:stCondLst>
                            <p:childTnLst>
                              <p:par>
                                <p:cTn id="13" presetID="10" presetClass="entr" presetSubtype="0" fill="hold" nodeType="afterEffect">
                                  <p:stCondLst>
                                    <p:cond delay="500"/>
                                  </p:stCondLst>
                                  <p:childTnLst>
                                    <p:set>
                                      <p:cBhvr>
                                        <p:cTn id="14" dur="1" fill="hold">
                                          <p:stCondLst>
                                            <p:cond delay="0"/>
                                          </p:stCondLst>
                                        </p:cTn>
                                        <p:tgtEl>
                                          <p:spTgt spid="773123">
                                            <p:txEl>
                                              <p:pRg st="4" end="4"/>
                                            </p:txEl>
                                          </p:spTgt>
                                        </p:tgtEl>
                                        <p:attrNameLst>
                                          <p:attrName>style.visibility</p:attrName>
                                        </p:attrNameLst>
                                      </p:cBhvr>
                                      <p:to>
                                        <p:strVal val="visible"/>
                                      </p:to>
                                    </p:set>
                                    <p:animEffect transition="in" filter="fade">
                                      <p:cBhvr>
                                        <p:cTn id="15" dur="2000"/>
                                        <p:tgtEl>
                                          <p:spTgt spid="773123">
                                            <p:txEl>
                                              <p:pRg st="4" end="4"/>
                                            </p:txEl>
                                          </p:spTgt>
                                        </p:tgtEl>
                                      </p:cBhvr>
                                    </p:animEffect>
                                  </p:childTnLst>
                                </p:cTn>
                              </p:par>
                            </p:childTnLst>
                          </p:cTn>
                        </p:par>
                        <p:par>
                          <p:cTn id="16" fill="hold">
                            <p:stCondLst>
                              <p:cond delay="7500"/>
                            </p:stCondLst>
                            <p:childTnLst>
                              <p:par>
                                <p:cTn id="17" presetID="10" presetClass="entr" presetSubtype="0" fill="hold" nodeType="afterEffect">
                                  <p:stCondLst>
                                    <p:cond delay="500"/>
                                  </p:stCondLst>
                                  <p:childTnLst>
                                    <p:set>
                                      <p:cBhvr>
                                        <p:cTn id="18" dur="1" fill="hold">
                                          <p:stCondLst>
                                            <p:cond delay="0"/>
                                          </p:stCondLst>
                                        </p:cTn>
                                        <p:tgtEl>
                                          <p:spTgt spid="773123">
                                            <p:txEl>
                                              <p:pRg st="6" end="6"/>
                                            </p:txEl>
                                          </p:spTgt>
                                        </p:tgtEl>
                                        <p:attrNameLst>
                                          <p:attrName>style.visibility</p:attrName>
                                        </p:attrNameLst>
                                      </p:cBhvr>
                                      <p:to>
                                        <p:strVal val="visible"/>
                                      </p:to>
                                    </p:set>
                                    <p:animEffect transition="in" filter="fade">
                                      <p:cBhvr>
                                        <p:cTn id="19" dur="2000"/>
                                        <p:tgtEl>
                                          <p:spTgt spid="773123">
                                            <p:txEl>
                                              <p:pRg st="6" end="6"/>
                                            </p:txEl>
                                          </p:spTgt>
                                        </p:tgtEl>
                                      </p:cBhvr>
                                    </p:animEffect>
                                  </p:childTnLst>
                                </p:cTn>
                              </p:par>
                            </p:childTnLst>
                          </p:cTn>
                        </p:par>
                        <p:par>
                          <p:cTn id="20" fill="hold">
                            <p:stCondLst>
                              <p:cond delay="10000"/>
                            </p:stCondLst>
                            <p:childTnLst>
                              <p:par>
                                <p:cTn id="21" presetID="10" presetClass="entr" presetSubtype="0" fill="hold" nodeType="afterEffect">
                                  <p:stCondLst>
                                    <p:cond delay="500"/>
                                  </p:stCondLst>
                                  <p:childTnLst>
                                    <p:set>
                                      <p:cBhvr>
                                        <p:cTn id="22" dur="1" fill="hold">
                                          <p:stCondLst>
                                            <p:cond delay="0"/>
                                          </p:stCondLst>
                                        </p:cTn>
                                        <p:tgtEl>
                                          <p:spTgt spid="773123">
                                            <p:txEl>
                                              <p:pRg st="8" end="8"/>
                                            </p:txEl>
                                          </p:spTgt>
                                        </p:tgtEl>
                                        <p:attrNameLst>
                                          <p:attrName>style.visibility</p:attrName>
                                        </p:attrNameLst>
                                      </p:cBhvr>
                                      <p:to>
                                        <p:strVal val="visible"/>
                                      </p:to>
                                    </p:set>
                                    <p:animEffect transition="in" filter="fade">
                                      <p:cBhvr>
                                        <p:cTn id="23" dur="2000"/>
                                        <p:tgtEl>
                                          <p:spTgt spid="773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fld id="{2F4F6356-B32F-46E4-B001-045CCD1668BB}" type="datetime1">
              <a:rPr lang="fr-FR" smtClean="0"/>
              <a:pPr>
                <a:defRPr/>
              </a:pPr>
              <a:t>30/03/2020</a:t>
            </a:fld>
            <a:endParaRPr lang="fr-FR"/>
          </a:p>
        </p:txBody>
      </p:sp>
      <p:sp>
        <p:nvSpPr>
          <p:cNvPr id="5" name="Espace réservé du numéro de diapositive 4"/>
          <p:cNvSpPr>
            <a:spLocks noGrp="1"/>
          </p:cNvSpPr>
          <p:nvPr>
            <p:ph type="sldNum" sz="quarter" idx="12"/>
          </p:nvPr>
        </p:nvSpPr>
        <p:spPr/>
        <p:txBody>
          <a:bodyPr/>
          <a:lstStyle/>
          <a:p>
            <a:pPr>
              <a:defRPr/>
            </a:pPr>
            <a:fld id="{19DC3718-98C8-4F63-A182-862FC5513CD6}" type="slidenum">
              <a:rPr lang="fr-FR" smtClean="0"/>
              <a:pPr>
                <a:defRPr/>
              </a:pPr>
              <a:t>37</a:t>
            </a:fld>
            <a:endParaRPr lang="fr-FR"/>
          </a:p>
        </p:txBody>
      </p:sp>
      <p:grpSp>
        <p:nvGrpSpPr>
          <p:cNvPr id="10" name="Groupe 9"/>
          <p:cNvGrpSpPr/>
          <p:nvPr/>
        </p:nvGrpSpPr>
        <p:grpSpPr>
          <a:xfrm>
            <a:off x="5078200" y="908720"/>
            <a:ext cx="3096344" cy="3024336"/>
            <a:chOff x="971600" y="4315966"/>
            <a:chExt cx="1828800" cy="2137370"/>
          </a:xfrm>
        </p:grpSpPr>
        <p:sp>
          <p:nvSpPr>
            <p:cNvPr id="11" name="Rectangle 10"/>
            <p:cNvSpPr/>
            <p:nvPr/>
          </p:nvSpPr>
          <p:spPr bwMode="auto">
            <a:xfrm>
              <a:off x="971600" y="6093296"/>
              <a:ext cx="1828800" cy="36004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338D"/>
                  </a:solidFill>
                  <a:effectLst/>
                  <a:latin typeface="Tw Cen MT Condensed" panose="020B0606020104020203" pitchFamily="34" charset="0"/>
                </a:rPr>
                <a:t>Remise de Charte</a:t>
              </a:r>
            </a:p>
          </p:txBody>
        </p:sp>
        <p:pic>
          <p:nvPicPr>
            <p:cNvPr id="12"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315966"/>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Parchemin horizontal 7"/>
          <p:cNvSpPr/>
          <p:nvPr/>
        </p:nvSpPr>
        <p:spPr>
          <a:xfrm>
            <a:off x="683568" y="3789040"/>
            <a:ext cx="7776864" cy="2376264"/>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rgbClr val="00338D"/>
                </a:solidFill>
                <a:latin typeface="+mj-lt"/>
                <a:ea typeface="+mj-ea"/>
                <a:cs typeface="+mj-cs"/>
              </a:rPr>
              <a:t>Cérémonie </a:t>
            </a:r>
            <a:r>
              <a:rPr lang="fr-FR" sz="4400" b="1" dirty="0" smtClean="0">
                <a:solidFill>
                  <a:srgbClr val="00338D"/>
                </a:solidFill>
                <a:latin typeface="+mj-lt"/>
                <a:ea typeface="+mj-ea"/>
                <a:cs typeface="+mj-cs"/>
              </a:rPr>
              <a:t>de </a:t>
            </a:r>
            <a:r>
              <a:rPr lang="fr-FR" sz="4400" b="1" dirty="0">
                <a:solidFill>
                  <a:srgbClr val="00338D"/>
                </a:solidFill>
                <a:latin typeface="+mj-lt"/>
                <a:ea typeface="+mj-ea"/>
                <a:cs typeface="+mj-cs"/>
              </a:rPr>
              <a:t>remise de </a:t>
            </a:r>
            <a:r>
              <a:rPr lang="fr-FR" sz="4400" b="1" dirty="0" smtClean="0">
                <a:solidFill>
                  <a:srgbClr val="00338D"/>
                </a:solidFill>
                <a:latin typeface="+mj-lt"/>
                <a:ea typeface="+mj-ea"/>
                <a:cs typeface="+mj-cs"/>
              </a:rPr>
              <a:t>Charte</a:t>
            </a:r>
            <a:endParaRPr lang="fr-FR" sz="4400" b="1" dirty="0">
              <a:solidFill>
                <a:srgbClr val="00338D"/>
              </a:solidFill>
              <a:latin typeface="+mj-lt"/>
              <a:ea typeface="+mj-ea"/>
              <a:cs typeface="+mj-cs"/>
            </a:endParaRPr>
          </a:p>
        </p:txBody>
      </p:sp>
      <p:pic>
        <p:nvPicPr>
          <p:cNvPr id="2" name="Image 1"/>
          <p:cNvPicPr>
            <a:picLocks noChangeAspect="1"/>
          </p:cNvPicPr>
          <p:nvPr/>
        </p:nvPicPr>
        <p:blipFill>
          <a:blip r:embed="rId4"/>
          <a:stretch>
            <a:fillRect/>
          </a:stretch>
        </p:blipFill>
        <p:spPr>
          <a:xfrm>
            <a:off x="1353909" y="1052736"/>
            <a:ext cx="1930706" cy="2639944"/>
          </a:xfrm>
          <a:prstGeom prst="rect">
            <a:avLst/>
          </a:prstGeom>
        </p:spPr>
      </p:pic>
    </p:spTree>
    <p:extLst>
      <p:ext uri="{BB962C8B-B14F-4D97-AF65-F5344CB8AC3E}">
        <p14:creationId xmlns:p14="http://schemas.microsoft.com/office/powerpoint/2010/main" val="309781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683568" y="836712"/>
            <a:ext cx="7560840" cy="685800"/>
          </a:xfrm>
        </p:spPr>
        <p:txBody>
          <a:bodyPr/>
          <a:lstStyle/>
          <a:p>
            <a:r>
              <a:rPr lang="fr-FR" sz="4000" dirty="0" smtClean="0">
                <a:effectLst/>
              </a:rPr>
              <a:t>Cérémonie de remise de charte</a:t>
            </a:r>
          </a:p>
        </p:txBody>
      </p:sp>
      <p:sp>
        <p:nvSpPr>
          <p:cNvPr id="70659" name="Espace réservé du contenu 2"/>
          <p:cNvSpPr>
            <a:spLocks noGrp="1"/>
          </p:cNvSpPr>
          <p:nvPr>
            <p:ph idx="1"/>
          </p:nvPr>
        </p:nvSpPr>
        <p:spPr>
          <a:xfrm>
            <a:off x="323528" y="1515706"/>
            <a:ext cx="8686800" cy="4953000"/>
          </a:xfrm>
        </p:spPr>
        <p:txBody>
          <a:bodyPr>
            <a:noAutofit/>
          </a:bodyPr>
          <a:lstStyle/>
          <a:p>
            <a:r>
              <a:rPr lang="fr-FR" altLang="fr-FR" sz="2400" b="1" dirty="0" smtClean="0"/>
              <a:t>Elle </a:t>
            </a:r>
            <a:r>
              <a:rPr lang="fr-FR" altLang="fr-FR" sz="2400" b="1" smtClean="0"/>
              <a:t>est placée </a:t>
            </a:r>
            <a:r>
              <a:rPr lang="fr-FR" altLang="fr-FR" sz="2400" b="1" dirty="0" smtClean="0"/>
              <a:t>sous </a:t>
            </a:r>
            <a:r>
              <a:rPr lang="fr-FR" altLang="fr-FR" sz="2400" b="1" dirty="0"/>
              <a:t>la Présidence du Gouverneur </a:t>
            </a:r>
            <a:endParaRPr lang="fr-FR" altLang="fr-FR" sz="2400" b="1" dirty="0" smtClean="0"/>
          </a:p>
          <a:p>
            <a:pPr marL="0" indent="0">
              <a:buNone/>
            </a:pPr>
            <a:endParaRPr lang="fr-FR" altLang="fr-FR" sz="1600" b="1" dirty="0" smtClean="0"/>
          </a:p>
          <a:p>
            <a:r>
              <a:rPr lang="fr-FR" altLang="fr-FR" sz="2400" b="1" dirty="0" smtClean="0"/>
              <a:t>C’est une cérémonie </a:t>
            </a:r>
            <a:r>
              <a:rPr lang="fr-FR" altLang="fr-FR" sz="2400" b="1" dirty="0" smtClean="0"/>
              <a:t>officielle, </a:t>
            </a:r>
            <a:r>
              <a:rPr lang="fr-FR" altLang="fr-FR" sz="2400" b="1" dirty="0"/>
              <a:t>marquant l’entrée du nouveau club dans le </a:t>
            </a:r>
            <a:r>
              <a:rPr lang="fr-FR" altLang="fr-FR" sz="2400" b="1" dirty="0" err="1" smtClean="0"/>
              <a:t>Lionisme</a:t>
            </a:r>
            <a:endParaRPr lang="fr-FR" altLang="fr-FR" sz="2400" b="1" dirty="0" smtClean="0"/>
          </a:p>
          <a:p>
            <a:pPr marL="0" indent="0">
              <a:buNone/>
            </a:pPr>
            <a:endParaRPr lang="fr-FR" altLang="fr-FR" sz="1600" b="1" dirty="0" smtClean="0"/>
          </a:p>
          <a:p>
            <a:r>
              <a:rPr lang="fr-FR" altLang="fr-FR" sz="2400" b="1" dirty="0"/>
              <a:t>Le chef du protocole du club </a:t>
            </a:r>
            <a:r>
              <a:rPr lang="fr-FR" altLang="fr-FR" sz="2400" b="1" dirty="0" smtClean="0"/>
              <a:t>parrain ou du </a:t>
            </a:r>
            <a:r>
              <a:rPr lang="fr-FR" altLang="fr-FR" sz="2400" b="1" dirty="0"/>
              <a:t>district assure l’organisation </a:t>
            </a:r>
            <a:r>
              <a:rPr lang="fr-FR" altLang="fr-FR" sz="2400" b="1" dirty="0" smtClean="0"/>
              <a:t>avec </a:t>
            </a:r>
            <a:r>
              <a:rPr lang="fr-FR" altLang="fr-FR" sz="2400" b="1" dirty="0"/>
              <a:t>la participation du chef du protocole du nouveau club</a:t>
            </a:r>
            <a:r>
              <a:rPr lang="fr-FR" altLang="fr-FR" sz="2400" b="1" dirty="0" smtClean="0"/>
              <a:t>,</a:t>
            </a:r>
          </a:p>
          <a:p>
            <a:pPr marL="0" indent="0">
              <a:buNone/>
            </a:pPr>
            <a:endParaRPr lang="fr-FR" altLang="fr-FR" sz="1600" b="1" dirty="0"/>
          </a:p>
          <a:p>
            <a:r>
              <a:rPr lang="fr-FR" altLang="fr-FR" sz="2400" b="1" dirty="0"/>
              <a:t>Placement du Gouverneur, du Président fondateur, du Président du club parrain puis des </a:t>
            </a:r>
            <a:r>
              <a:rPr lang="fr-FR" altLang="fr-FR" sz="2400" b="1" dirty="0" smtClean="0"/>
              <a:t>officiels</a:t>
            </a:r>
          </a:p>
          <a:p>
            <a:pPr marL="0" indent="0">
              <a:buNone/>
            </a:pPr>
            <a:endParaRPr lang="fr-FR" altLang="fr-FR" sz="1600" b="1" dirty="0"/>
          </a:p>
          <a:p>
            <a:r>
              <a:rPr lang="fr-FR" altLang="fr-FR" sz="2400" b="1" dirty="0"/>
              <a:t>Mixité des invités, </a:t>
            </a:r>
            <a:r>
              <a:rPr lang="fr-FR" altLang="fr-FR" sz="2400" b="1" dirty="0" smtClean="0"/>
              <a:t>et relation médias locaux.</a:t>
            </a:r>
            <a:endParaRPr lang="fr-FR" altLang="fr-FR" sz="2400" b="1" dirty="0"/>
          </a:p>
        </p:txBody>
      </p:sp>
      <p:sp>
        <p:nvSpPr>
          <p:cNvPr id="3" name="Espace réservé de la date 2"/>
          <p:cNvSpPr>
            <a:spLocks noGrp="1"/>
          </p:cNvSpPr>
          <p:nvPr>
            <p:ph type="dt" sz="half" idx="10"/>
          </p:nvPr>
        </p:nvSpPr>
        <p:spPr/>
        <p:txBody>
          <a:bodyPr/>
          <a:lstStyle/>
          <a:p>
            <a:fld id="{6008F1CF-0269-4E5D-ADA8-A3BD60A2E15E}" type="datetime1">
              <a:rPr lang="fr-FR" smtClean="0"/>
              <a:pPr/>
              <a:t>30/03/2020</a:t>
            </a:fld>
            <a:endParaRPr lang="fr-FR" dirty="0"/>
          </a:p>
        </p:txBody>
      </p:sp>
      <p:sp>
        <p:nvSpPr>
          <p:cNvPr id="4" name="Espace réservé du numéro de diapositive 3"/>
          <p:cNvSpPr>
            <a:spLocks noGrp="1"/>
          </p:cNvSpPr>
          <p:nvPr>
            <p:ph type="sldNum" sz="quarter" idx="12"/>
          </p:nvPr>
        </p:nvSpPr>
        <p:spPr/>
        <p:txBody>
          <a:bodyPr/>
          <a:lstStyle/>
          <a:p>
            <a:fld id="{74E2F7BF-BCBC-4BAB-99EE-C4EFACBC9625}" type="slidenum">
              <a:rPr lang="fr-FR" smtClean="0"/>
              <a:pPr/>
              <a:t>38</a:t>
            </a:fld>
            <a:endParaRPr lang="fr-FR" dirty="0"/>
          </a:p>
        </p:txBody>
      </p:sp>
    </p:spTree>
    <p:extLst>
      <p:ext uri="{BB962C8B-B14F-4D97-AF65-F5344CB8AC3E}">
        <p14:creationId xmlns:p14="http://schemas.microsoft.com/office/powerpoint/2010/main" val="384918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fade">
                                      <p:cBhvr>
                                        <p:cTn id="7" dur="2000"/>
                                        <p:tgtEl>
                                          <p:spTgt spid="70659">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70659">
                                            <p:txEl>
                                              <p:pRg st="2" end="2"/>
                                            </p:txEl>
                                          </p:spTgt>
                                        </p:tgtEl>
                                        <p:attrNameLst>
                                          <p:attrName>style.visibility</p:attrName>
                                        </p:attrNameLst>
                                      </p:cBhvr>
                                      <p:to>
                                        <p:strVal val="visible"/>
                                      </p:to>
                                    </p:set>
                                    <p:animEffect transition="in" filter="fade">
                                      <p:cBhvr>
                                        <p:cTn id="11" dur="2000"/>
                                        <p:tgtEl>
                                          <p:spTgt spid="70659">
                                            <p:txEl>
                                              <p:pRg st="2" end="2"/>
                                            </p:txEl>
                                          </p:spTgt>
                                        </p:tgtEl>
                                      </p:cBhvr>
                                    </p:animEffect>
                                  </p:childTnLst>
                                </p:cTn>
                              </p:par>
                            </p:childTnLst>
                          </p:cTn>
                        </p:par>
                        <p:par>
                          <p:cTn id="12" fill="hold">
                            <p:stCondLst>
                              <p:cond delay="6000"/>
                            </p:stCondLst>
                            <p:childTnLst>
                              <p:par>
                                <p:cTn id="13" presetID="10" presetClass="entr" presetSubtype="0" fill="hold" nodeType="afterEffect">
                                  <p:stCondLst>
                                    <p:cond delay="1000"/>
                                  </p:stCondLst>
                                  <p:childTnLst>
                                    <p:set>
                                      <p:cBhvr>
                                        <p:cTn id="14" dur="1" fill="hold">
                                          <p:stCondLst>
                                            <p:cond delay="0"/>
                                          </p:stCondLst>
                                        </p:cTn>
                                        <p:tgtEl>
                                          <p:spTgt spid="70659">
                                            <p:txEl>
                                              <p:pRg st="4" end="4"/>
                                            </p:txEl>
                                          </p:spTgt>
                                        </p:tgtEl>
                                        <p:attrNameLst>
                                          <p:attrName>style.visibility</p:attrName>
                                        </p:attrNameLst>
                                      </p:cBhvr>
                                      <p:to>
                                        <p:strVal val="visible"/>
                                      </p:to>
                                    </p:set>
                                    <p:animEffect transition="in" filter="fade">
                                      <p:cBhvr>
                                        <p:cTn id="15" dur="2000"/>
                                        <p:tgtEl>
                                          <p:spTgt spid="70659">
                                            <p:txEl>
                                              <p:pRg st="4" end="4"/>
                                            </p:txEl>
                                          </p:spTgt>
                                        </p:tgtEl>
                                      </p:cBhvr>
                                    </p:animEffect>
                                  </p:childTnLst>
                                </p:cTn>
                              </p:par>
                            </p:childTnLst>
                          </p:cTn>
                        </p:par>
                        <p:par>
                          <p:cTn id="16" fill="hold">
                            <p:stCondLst>
                              <p:cond delay="9000"/>
                            </p:stCondLst>
                            <p:childTnLst>
                              <p:par>
                                <p:cTn id="17" presetID="10" presetClass="entr" presetSubtype="0" fill="hold" nodeType="afterEffect">
                                  <p:stCondLst>
                                    <p:cond delay="1000"/>
                                  </p:stCondLst>
                                  <p:childTnLst>
                                    <p:set>
                                      <p:cBhvr>
                                        <p:cTn id="18" dur="1" fill="hold">
                                          <p:stCondLst>
                                            <p:cond delay="0"/>
                                          </p:stCondLst>
                                        </p:cTn>
                                        <p:tgtEl>
                                          <p:spTgt spid="70659">
                                            <p:txEl>
                                              <p:pRg st="6" end="6"/>
                                            </p:txEl>
                                          </p:spTgt>
                                        </p:tgtEl>
                                        <p:attrNameLst>
                                          <p:attrName>style.visibility</p:attrName>
                                        </p:attrNameLst>
                                      </p:cBhvr>
                                      <p:to>
                                        <p:strVal val="visible"/>
                                      </p:to>
                                    </p:set>
                                    <p:animEffect transition="in" filter="fade">
                                      <p:cBhvr>
                                        <p:cTn id="19" dur="2000"/>
                                        <p:tgtEl>
                                          <p:spTgt spid="70659">
                                            <p:txEl>
                                              <p:pRg st="6" end="6"/>
                                            </p:txEl>
                                          </p:spTgt>
                                        </p:tgtEl>
                                      </p:cBhvr>
                                    </p:animEffect>
                                  </p:childTnLst>
                                </p:cTn>
                              </p:par>
                            </p:childTnLst>
                          </p:cTn>
                        </p:par>
                        <p:par>
                          <p:cTn id="20" fill="hold">
                            <p:stCondLst>
                              <p:cond delay="12000"/>
                            </p:stCondLst>
                            <p:childTnLst>
                              <p:par>
                                <p:cTn id="21" presetID="10" presetClass="entr" presetSubtype="0" fill="hold" nodeType="afterEffect">
                                  <p:stCondLst>
                                    <p:cond delay="1000"/>
                                  </p:stCondLst>
                                  <p:childTnLst>
                                    <p:set>
                                      <p:cBhvr>
                                        <p:cTn id="22" dur="1" fill="hold">
                                          <p:stCondLst>
                                            <p:cond delay="0"/>
                                          </p:stCondLst>
                                        </p:cTn>
                                        <p:tgtEl>
                                          <p:spTgt spid="70659">
                                            <p:txEl>
                                              <p:pRg st="8" end="8"/>
                                            </p:txEl>
                                          </p:spTgt>
                                        </p:tgtEl>
                                        <p:attrNameLst>
                                          <p:attrName>style.visibility</p:attrName>
                                        </p:attrNameLst>
                                      </p:cBhvr>
                                      <p:to>
                                        <p:strVal val="visible"/>
                                      </p:to>
                                    </p:set>
                                    <p:animEffect transition="in" filter="fade">
                                      <p:cBhvr>
                                        <p:cTn id="23" dur="2000"/>
                                        <p:tgtEl>
                                          <p:spTgt spid="706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611560" y="836712"/>
            <a:ext cx="8001000" cy="427038"/>
          </a:xfrm>
        </p:spPr>
        <p:txBody>
          <a:bodyPr>
            <a:noAutofit/>
          </a:bodyPr>
          <a:lstStyle/>
          <a:p>
            <a:pPr fontAlgn="base">
              <a:lnSpc>
                <a:spcPct val="80000"/>
              </a:lnSpc>
              <a:spcAft>
                <a:spcPct val="0"/>
              </a:spcAft>
              <a:defRPr/>
            </a:pPr>
            <a:r>
              <a:rPr lang="fr-FR" sz="4000" dirty="0" smtClean="0">
                <a:effectLst/>
                <a:cs typeface="Arial" panose="020B0604020202020204" pitchFamily="34" charset="0"/>
              </a:rPr>
              <a:t>Déroulement de la Cérémonie</a:t>
            </a:r>
            <a:endParaRPr lang="fr-FR" sz="4000" dirty="0">
              <a:effectLst/>
              <a:cs typeface="Arial" panose="020B0604020202020204" pitchFamily="34" charset="0"/>
            </a:endParaRPr>
          </a:p>
        </p:txBody>
      </p:sp>
      <p:sp>
        <p:nvSpPr>
          <p:cNvPr id="71683" name="Espace réservé du contenu 2"/>
          <p:cNvSpPr>
            <a:spLocks noGrp="1"/>
          </p:cNvSpPr>
          <p:nvPr>
            <p:ph idx="1"/>
          </p:nvPr>
        </p:nvSpPr>
        <p:spPr>
          <a:xfrm>
            <a:off x="306202" y="1529680"/>
            <a:ext cx="8611716" cy="4419600"/>
          </a:xfrm>
        </p:spPr>
        <p:txBody>
          <a:bodyPr>
            <a:normAutofit fontScale="85000" lnSpcReduction="20000"/>
          </a:bodyPr>
          <a:lstStyle/>
          <a:p>
            <a:pPr lvl="0" algn="just"/>
            <a:r>
              <a:rPr lang="fr-FR" altLang="fr-FR" sz="3300" b="1" dirty="0"/>
              <a:t>Le Président fondateur appelle le Président du club </a:t>
            </a:r>
            <a:r>
              <a:rPr lang="fr-FR" altLang="fr-FR" sz="3300" b="1" dirty="0" smtClean="0"/>
              <a:t>parrain, </a:t>
            </a:r>
            <a:r>
              <a:rPr lang="fr-FR" altLang="fr-FR" sz="3300" b="1" dirty="0"/>
              <a:t>fait l’appel et </a:t>
            </a:r>
            <a:r>
              <a:rPr lang="fr-FR" altLang="fr-FR" sz="3300" b="1" dirty="0" smtClean="0"/>
              <a:t>présente </a:t>
            </a:r>
            <a:r>
              <a:rPr lang="fr-FR" altLang="fr-FR" sz="3300" b="1" dirty="0"/>
              <a:t>tous les </a:t>
            </a:r>
            <a:r>
              <a:rPr lang="fr-FR" altLang="fr-FR" sz="3300" b="1" dirty="0" smtClean="0"/>
              <a:t>membres du </a:t>
            </a:r>
            <a:r>
              <a:rPr lang="fr-FR" altLang="fr-FR" sz="3300" b="1" dirty="0"/>
              <a:t>nouveau </a:t>
            </a:r>
            <a:r>
              <a:rPr lang="fr-FR" altLang="fr-FR" sz="3300" b="1" dirty="0" smtClean="0"/>
              <a:t>club</a:t>
            </a:r>
          </a:p>
          <a:p>
            <a:pPr marL="0" lvl="0" indent="0" algn="just">
              <a:buNone/>
            </a:pPr>
            <a:endParaRPr lang="fr-FR" altLang="fr-FR" sz="3300" b="1" dirty="0" smtClean="0"/>
          </a:p>
          <a:p>
            <a:pPr lvl="0" algn="just"/>
            <a:r>
              <a:rPr lang="fr-FR" altLang="fr-FR" sz="3300" b="1" dirty="0" smtClean="0"/>
              <a:t>Remise des </a:t>
            </a:r>
            <a:r>
              <a:rPr lang="fr-FR" altLang="fr-FR" sz="3300" b="1" dirty="0" smtClean="0"/>
              <a:t>insignes</a:t>
            </a:r>
          </a:p>
          <a:p>
            <a:pPr marL="0" lvl="0" indent="0" algn="just">
              <a:buNone/>
            </a:pPr>
            <a:endParaRPr lang="fr-FR" altLang="fr-FR" sz="3300" b="1" dirty="0"/>
          </a:p>
          <a:p>
            <a:pPr lvl="0" algn="just"/>
            <a:r>
              <a:rPr lang="fr-FR" altLang="fr-FR" sz="3300" b="1" dirty="0"/>
              <a:t>Remise de la charte au Président fondateur par le </a:t>
            </a:r>
            <a:r>
              <a:rPr lang="fr-FR" altLang="fr-FR" sz="3300" b="1" dirty="0" smtClean="0"/>
              <a:t>Gouverneur</a:t>
            </a:r>
          </a:p>
          <a:p>
            <a:pPr marL="0" lvl="0" indent="0" algn="just">
              <a:buNone/>
            </a:pPr>
            <a:endParaRPr lang="fr-FR" altLang="fr-FR" sz="3300" b="1" dirty="0"/>
          </a:p>
          <a:p>
            <a:pPr lvl="0" algn="just"/>
            <a:r>
              <a:rPr lang="fr-FR" altLang="fr-FR" sz="3300" b="1" dirty="0"/>
              <a:t>Discours du Gouverneur</a:t>
            </a:r>
          </a:p>
          <a:p>
            <a:pPr>
              <a:buNone/>
            </a:pPr>
            <a:endParaRPr lang="fr-FR" altLang="fr-FR" sz="2600" b="1" dirty="0" smtClean="0">
              <a:solidFill>
                <a:srgbClr val="00338D"/>
              </a:solidFill>
              <a:latin typeface="+mj-lt"/>
              <a:cs typeface="Arial" panose="020B0604020202020204" pitchFamily="34" charset="0"/>
            </a:endParaRPr>
          </a:p>
          <a:p>
            <a:endParaRPr lang="fr-FR" altLang="fr-FR" sz="2600" b="1" dirty="0" smtClean="0">
              <a:solidFill>
                <a:srgbClr val="00338D"/>
              </a:solidFill>
              <a:latin typeface="+mj-lt"/>
              <a:cs typeface="Arial" panose="020B0604020202020204" pitchFamily="34" charset="0"/>
            </a:endParaRPr>
          </a:p>
        </p:txBody>
      </p:sp>
      <p:pic>
        <p:nvPicPr>
          <p:cNvPr id="4" name="Picture 2" descr="L:\cliparts\AG00004_.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964" y="5013176"/>
            <a:ext cx="1034800" cy="997843"/>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p:cNvSpPr>
            <a:spLocks noGrp="1"/>
          </p:cNvSpPr>
          <p:nvPr>
            <p:ph type="dt" sz="half" idx="10"/>
          </p:nvPr>
        </p:nvSpPr>
        <p:spPr/>
        <p:txBody>
          <a:bodyPr/>
          <a:lstStyle/>
          <a:p>
            <a:fld id="{E8A200A2-CE8C-4132-8D02-9F619021A364}" type="datetime1">
              <a:rPr lang="fr-FR" smtClean="0"/>
              <a:pPr/>
              <a:t>30/03/2020</a:t>
            </a:fld>
            <a:endParaRPr lang="fr-FR" dirty="0"/>
          </a:p>
        </p:txBody>
      </p:sp>
      <p:sp>
        <p:nvSpPr>
          <p:cNvPr id="3" name="Espace réservé du numéro de diapositive 2"/>
          <p:cNvSpPr>
            <a:spLocks noGrp="1"/>
          </p:cNvSpPr>
          <p:nvPr>
            <p:ph type="sldNum" sz="quarter" idx="12"/>
          </p:nvPr>
        </p:nvSpPr>
        <p:spPr/>
        <p:txBody>
          <a:bodyPr/>
          <a:lstStyle/>
          <a:p>
            <a:fld id="{74E2F7BF-BCBC-4BAB-99EE-C4EFACBC9625}" type="slidenum">
              <a:rPr lang="fr-FR" smtClean="0"/>
              <a:pPr/>
              <a:t>39</a:t>
            </a:fld>
            <a:endParaRPr lang="fr-FR" dirty="0"/>
          </a:p>
        </p:txBody>
      </p:sp>
    </p:spTree>
    <p:extLst>
      <p:ext uri="{BB962C8B-B14F-4D97-AF65-F5344CB8AC3E}">
        <p14:creationId xmlns:p14="http://schemas.microsoft.com/office/powerpoint/2010/main" val="159206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1000"/>
                                        <p:tgtEl>
                                          <p:spTgt spid="71683">
                                            <p:txEl>
                                              <p:pRg st="0" end="0"/>
                                            </p:txEl>
                                          </p:spTgt>
                                        </p:tgtEl>
                                      </p:cBhvr>
                                    </p:animEffect>
                                    <p:anim calcmode="lin" valueType="num">
                                      <p:cBhvr>
                                        <p:cTn id="8" dur="10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68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1683">
                                            <p:txEl>
                                              <p:pRg st="2" end="2"/>
                                            </p:txEl>
                                          </p:spTgt>
                                        </p:tgtEl>
                                        <p:attrNameLst>
                                          <p:attrName>style.visibility</p:attrName>
                                        </p:attrNameLst>
                                      </p:cBhvr>
                                      <p:to>
                                        <p:strVal val="visible"/>
                                      </p:to>
                                    </p:set>
                                    <p:animEffect transition="in" filter="fade">
                                      <p:cBhvr>
                                        <p:cTn id="13" dur="1000"/>
                                        <p:tgtEl>
                                          <p:spTgt spid="71683">
                                            <p:txEl>
                                              <p:pRg st="2" end="2"/>
                                            </p:txEl>
                                          </p:spTgt>
                                        </p:tgtEl>
                                      </p:cBhvr>
                                    </p:animEffect>
                                    <p:anim calcmode="lin" valueType="num">
                                      <p:cBhvr>
                                        <p:cTn id="14" dur="10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7168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1683">
                                            <p:txEl>
                                              <p:pRg st="4" end="4"/>
                                            </p:txEl>
                                          </p:spTgt>
                                        </p:tgtEl>
                                        <p:attrNameLst>
                                          <p:attrName>style.visibility</p:attrName>
                                        </p:attrNameLst>
                                      </p:cBhvr>
                                      <p:to>
                                        <p:strVal val="visible"/>
                                      </p:to>
                                    </p:set>
                                    <p:animEffect transition="in" filter="fade">
                                      <p:cBhvr>
                                        <p:cTn id="19" dur="1000"/>
                                        <p:tgtEl>
                                          <p:spTgt spid="71683">
                                            <p:txEl>
                                              <p:pRg st="4" end="4"/>
                                            </p:txEl>
                                          </p:spTgt>
                                        </p:tgtEl>
                                      </p:cBhvr>
                                    </p:animEffect>
                                    <p:anim calcmode="lin" valueType="num">
                                      <p:cBhvr>
                                        <p:cTn id="20" dur="1000" fill="hold"/>
                                        <p:tgtEl>
                                          <p:spTgt spid="7168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168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1683">
                                            <p:txEl>
                                              <p:pRg st="6" end="6"/>
                                            </p:txEl>
                                          </p:spTgt>
                                        </p:tgtEl>
                                        <p:attrNameLst>
                                          <p:attrName>style.visibility</p:attrName>
                                        </p:attrNameLst>
                                      </p:cBhvr>
                                      <p:to>
                                        <p:strVal val="visible"/>
                                      </p:to>
                                    </p:set>
                                    <p:animEffect transition="in" filter="fade">
                                      <p:cBhvr>
                                        <p:cTn id="25" dur="1000"/>
                                        <p:tgtEl>
                                          <p:spTgt spid="71683">
                                            <p:txEl>
                                              <p:pRg st="6" end="6"/>
                                            </p:txEl>
                                          </p:spTgt>
                                        </p:tgtEl>
                                      </p:cBhvr>
                                    </p:animEffect>
                                    <p:anim calcmode="lin" valueType="num">
                                      <p:cBhvr>
                                        <p:cTn id="26" dur="1000" fill="hold"/>
                                        <p:tgtEl>
                                          <p:spTgt spid="7168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7168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28600" y="870992"/>
            <a:ext cx="8686800" cy="685800"/>
          </a:xfrm>
        </p:spPr>
        <p:txBody>
          <a:bodyPr/>
          <a:lstStyle/>
          <a:p>
            <a:r>
              <a:rPr lang="fr-FR" dirty="0">
                <a:effectLst/>
              </a:rPr>
              <a:t>Définition et </a:t>
            </a:r>
            <a:r>
              <a:rPr lang="fr-FR" dirty="0" smtClean="0">
                <a:effectLst/>
              </a:rPr>
              <a:t>Fondamentaux</a:t>
            </a:r>
            <a:endParaRPr lang="fr-FR" dirty="0">
              <a:effectLst/>
            </a:endParaRPr>
          </a:p>
        </p:txBody>
      </p:sp>
      <p:sp>
        <p:nvSpPr>
          <p:cNvPr id="7" name="Espace réservé du contenu 6"/>
          <p:cNvSpPr>
            <a:spLocks noGrp="1"/>
          </p:cNvSpPr>
          <p:nvPr>
            <p:ph idx="1"/>
          </p:nvPr>
        </p:nvSpPr>
        <p:spPr>
          <a:xfrm>
            <a:off x="228600" y="1700808"/>
            <a:ext cx="8686800" cy="4289648"/>
          </a:xfrm>
        </p:spPr>
        <p:txBody>
          <a:bodyPr>
            <a:noAutofit/>
          </a:bodyPr>
          <a:lstStyle/>
          <a:p>
            <a:r>
              <a:rPr lang="fr-FR" altLang="fr-FR" dirty="0" smtClean="0"/>
              <a:t>Le </a:t>
            </a:r>
            <a:r>
              <a:rPr lang="fr-FR" altLang="fr-FR" b="1" dirty="0" smtClean="0"/>
              <a:t>protocole</a:t>
            </a:r>
            <a:r>
              <a:rPr lang="fr-FR" altLang="fr-FR" dirty="0" smtClean="0"/>
              <a:t> est l’ensemble des règles établies en matière d’étiquette, d’honneur et de </a:t>
            </a:r>
            <a:r>
              <a:rPr lang="fr-FR" altLang="fr-FR" dirty="0" smtClean="0"/>
              <a:t>préséance</a:t>
            </a:r>
            <a:endParaRPr lang="fr-FR" altLang="fr-FR" dirty="0" smtClean="0"/>
          </a:p>
          <a:p>
            <a:r>
              <a:rPr lang="fr-FR" altLang="fr-FR" dirty="0" smtClean="0"/>
              <a:t>L’</a:t>
            </a:r>
            <a:r>
              <a:rPr lang="fr-FR" altLang="fr-FR" b="1" dirty="0" smtClean="0"/>
              <a:t>étiquette</a:t>
            </a:r>
            <a:r>
              <a:rPr lang="fr-FR" altLang="fr-FR" dirty="0" smtClean="0"/>
              <a:t> est le cérémonial en usage dans une réception</a:t>
            </a:r>
          </a:p>
          <a:p>
            <a:r>
              <a:rPr lang="fr-FR" altLang="fr-FR" dirty="0" smtClean="0"/>
              <a:t>L’ensemble de ces obligations constitue le </a:t>
            </a:r>
            <a:r>
              <a:rPr lang="fr-FR" altLang="fr-FR" b="1" dirty="0" smtClean="0"/>
              <a:t>code de civilité </a:t>
            </a:r>
            <a:r>
              <a:rPr lang="fr-FR" altLang="fr-FR" dirty="0"/>
              <a:t>qui</a:t>
            </a:r>
            <a:r>
              <a:rPr lang="fr-FR" altLang="fr-FR" b="1" dirty="0" smtClean="0"/>
              <a:t> </a:t>
            </a:r>
            <a:r>
              <a:rPr lang="fr-FR" altLang="fr-FR" dirty="0" smtClean="0"/>
              <a:t>comprend les règles </a:t>
            </a:r>
            <a:r>
              <a:rPr lang="fr-FR" altLang="fr-FR" dirty="0"/>
              <a:t>de vie en </a:t>
            </a:r>
            <a:r>
              <a:rPr lang="fr-FR" altLang="fr-FR" dirty="0" smtClean="0"/>
              <a:t>groupe</a:t>
            </a:r>
          </a:p>
          <a:p>
            <a:r>
              <a:rPr lang="fr-FR" dirty="0"/>
              <a:t>Les règles du Protocole </a:t>
            </a:r>
            <a:r>
              <a:rPr lang="fr-FR" dirty="0" smtClean="0"/>
              <a:t>conjuguent savoir-vivre </a:t>
            </a:r>
            <a:r>
              <a:rPr lang="fr-FR" dirty="0"/>
              <a:t>et de politesse.</a:t>
            </a:r>
          </a:p>
          <a:p>
            <a:endParaRPr lang="fr-FR" dirty="0"/>
          </a:p>
        </p:txBody>
      </p:sp>
      <p:sp>
        <p:nvSpPr>
          <p:cNvPr id="3" name="Espace réservé du numéro de diapositive 2"/>
          <p:cNvSpPr>
            <a:spLocks noGrp="1"/>
          </p:cNvSpPr>
          <p:nvPr>
            <p:ph type="sldNum" sz="quarter" idx="12"/>
          </p:nvPr>
        </p:nvSpPr>
        <p:spPr/>
        <p:txBody>
          <a:bodyPr/>
          <a:lstStyle/>
          <a:p>
            <a:fld id="{74E2F7BF-BCBC-4BAB-99EE-C4EFACBC9625}" type="slidenum">
              <a:rPr lang="fr-FR" smtClean="0"/>
              <a:pPr/>
              <a:t>4</a:t>
            </a:fld>
            <a:endParaRPr lang="fr-FR" dirty="0"/>
          </a:p>
        </p:txBody>
      </p:sp>
      <p:pic>
        <p:nvPicPr>
          <p:cNvPr id="3074" name="Picture 2" descr="C:\Documents and Settings\Propriétaire\Local Settings\Temporary Internet Files\Content.IE5\RCJE78QW\objectif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0159" y="5445224"/>
            <a:ext cx="1106239" cy="1106239"/>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e la date 4"/>
          <p:cNvSpPr>
            <a:spLocks noGrp="1"/>
          </p:cNvSpPr>
          <p:nvPr>
            <p:ph type="dt" sz="half" idx="10"/>
          </p:nvPr>
        </p:nvSpPr>
        <p:spPr/>
        <p:txBody>
          <a:bodyPr/>
          <a:lstStyle/>
          <a:p>
            <a:pPr>
              <a:defRPr/>
            </a:pPr>
            <a:fld id="{A9D94E63-41FF-46D3-B390-88B57BB2AC6E}" type="datetime1">
              <a:rPr lang="fr-FR" smtClean="0"/>
              <a:pPr>
                <a:defRPr/>
              </a:pPr>
              <a:t>30/03/2020</a:t>
            </a:fld>
            <a:endParaRPr lang="fr-FR" dirty="0"/>
          </a:p>
        </p:txBody>
      </p:sp>
    </p:spTree>
    <p:extLst>
      <p:ext uri="{BB962C8B-B14F-4D97-AF65-F5344CB8AC3E}">
        <p14:creationId xmlns:p14="http://schemas.microsoft.com/office/powerpoint/2010/main" val="193243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5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000"/>
                                        <p:tgtEl>
                                          <p:spTgt spid="7">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5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000"/>
                                        <p:tgtEl>
                                          <p:spTgt spid="7">
                                            <p:txEl>
                                              <p:pRg st="2" end="2"/>
                                            </p:txEl>
                                          </p:spTgt>
                                        </p:tgtEl>
                                      </p:cBhvr>
                                    </p:animEffect>
                                  </p:childTnLst>
                                </p:cTn>
                              </p:par>
                            </p:childTnLst>
                          </p:cTn>
                        </p:par>
                        <p:par>
                          <p:cTn id="16" fill="hold">
                            <p:stCondLst>
                              <p:cond delay="7500"/>
                            </p:stCondLst>
                            <p:childTnLst>
                              <p:par>
                                <p:cTn id="17" presetID="10" presetClass="entr" presetSubtype="0" fill="hold" nodeType="afterEffect">
                                  <p:stCondLst>
                                    <p:cond delay="50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611560" y="836712"/>
            <a:ext cx="8001000" cy="427038"/>
          </a:xfrm>
        </p:spPr>
        <p:txBody>
          <a:bodyPr>
            <a:noAutofit/>
          </a:bodyPr>
          <a:lstStyle/>
          <a:p>
            <a:pPr fontAlgn="base">
              <a:lnSpc>
                <a:spcPct val="80000"/>
              </a:lnSpc>
              <a:spcAft>
                <a:spcPct val="0"/>
              </a:spcAft>
              <a:defRPr/>
            </a:pPr>
            <a:r>
              <a:rPr lang="fr-FR" sz="4000" dirty="0" smtClean="0">
                <a:effectLst/>
                <a:cs typeface="Arial" panose="020B0604020202020204" pitchFamily="34" charset="0"/>
              </a:rPr>
              <a:t>Déroulement de la Cérémonie</a:t>
            </a:r>
            <a:endParaRPr lang="fr-FR" sz="4000" dirty="0">
              <a:effectLst/>
              <a:cs typeface="Arial" panose="020B0604020202020204" pitchFamily="34" charset="0"/>
            </a:endParaRPr>
          </a:p>
        </p:txBody>
      </p:sp>
      <p:sp>
        <p:nvSpPr>
          <p:cNvPr id="71683" name="Espace réservé du contenu 2"/>
          <p:cNvSpPr>
            <a:spLocks noGrp="1"/>
          </p:cNvSpPr>
          <p:nvPr>
            <p:ph idx="1"/>
          </p:nvPr>
        </p:nvSpPr>
        <p:spPr>
          <a:xfrm>
            <a:off x="280764" y="1591419"/>
            <a:ext cx="8611716" cy="4419600"/>
          </a:xfrm>
        </p:spPr>
        <p:txBody>
          <a:bodyPr>
            <a:normAutofit/>
          </a:bodyPr>
          <a:lstStyle/>
          <a:p>
            <a:pPr lvl="0"/>
            <a:r>
              <a:rPr lang="fr-FR" altLang="fr-FR" sz="3400" dirty="0"/>
              <a:t>Remerciements du Président fondateur qui s’engagera au nom du club à faire honneur à la charte qui vient de lui être remise</a:t>
            </a:r>
          </a:p>
          <a:p>
            <a:pPr lvl="0"/>
            <a:endParaRPr lang="fr-FR" altLang="fr-FR" sz="2000" dirty="0"/>
          </a:p>
          <a:p>
            <a:pPr lvl="0"/>
            <a:r>
              <a:rPr lang="fr-FR" altLang="fr-FR" sz="3400" dirty="0" smtClean="0"/>
              <a:t>Échange </a:t>
            </a:r>
            <a:r>
              <a:rPr lang="fr-FR" altLang="fr-FR" sz="3400" dirty="0"/>
              <a:t>de fanions</a:t>
            </a:r>
          </a:p>
          <a:p>
            <a:pPr lvl="0"/>
            <a:endParaRPr lang="fr-FR" altLang="fr-FR" sz="2000" dirty="0"/>
          </a:p>
          <a:p>
            <a:pPr lvl="0"/>
            <a:r>
              <a:rPr lang="fr-FR" altLang="fr-FR" sz="3400" dirty="0"/>
              <a:t>Dîner avec éventuellement allocution d’une personnalité locale (Maire, Adjoint,…)</a:t>
            </a:r>
          </a:p>
          <a:p>
            <a:pPr>
              <a:buNone/>
            </a:pPr>
            <a:endParaRPr lang="fr-FR" altLang="fr-FR" sz="2600" b="1" dirty="0" smtClean="0">
              <a:solidFill>
                <a:srgbClr val="00338D"/>
              </a:solidFill>
              <a:latin typeface="+mj-lt"/>
              <a:cs typeface="Arial" panose="020B0604020202020204" pitchFamily="34" charset="0"/>
            </a:endParaRPr>
          </a:p>
          <a:p>
            <a:endParaRPr lang="fr-FR" altLang="fr-FR" sz="2600" b="1" dirty="0" smtClean="0">
              <a:solidFill>
                <a:srgbClr val="00338D"/>
              </a:solidFill>
              <a:latin typeface="+mj-lt"/>
              <a:cs typeface="Arial" panose="020B0604020202020204" pitchFamily="34" charset="0"/>
            </a:endParaRPr>
          </a:p>
        </p:txBody>
      </p:sp>
      <p:pic>
        <p:nvPicPr>
          <p:cNvPr id="4" name="Picture 2" descr="L:\cliparts\AG00004_.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3501008"/>
            <a:ext cx="1034800" cy="997843"/>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p:cNvSpPr>
            <a:spLocks noGrp="1"/>
          </p:cNvSpPr>
          <p:nvPr>
            <p:ph type="dt" sz="half" idx="10"/>
          </p:nvPr>
        </p:nvSpPr>
        <p:spPr/>
        <p:txBody>
          <a:bodyPr/>
          <a:lstStyle/>
          <a:p>
            <a:fld id="{DE7EE42E-2A3A-43E0-B9EB-1A5827FD9D13}" type="datetime1">
              <a:rPr lang="fr-FR" smtClean="0"/>
              <a:pPr/>
              <a:t>30/03/2020</a:t>
            </a:fld>
            <a:endParaRPr lang="fr-FR" dirty="0"/>
          </a:p>
        </p:txBody>
      </p:sp>
      <p:sp>
        <p:nvSpPr>
          <p:cNvPr id="3" name="Espace réservé du numéro de diapositive 2"/>
          <p:cNvSpPr>
            <a:spLocks noGrp="1"/>
          </p:cNvSpPr>
          <p:nvPr>
            <p:ph type="sldNum" sz="quarter" idx="12"/>
          </p:nvPr>
        </p:nvSpPr>
        <p:spPr/>
        <p:txBody>
          <a:bodyPr/>
          <a:lstStyle/>
          <a:p>
            <a:fld id="{74E2F7BF-BCBC-4BAB-99EE-C4EFACBC9625}" type="slidenum">
              <a:rPr lang="fr-FR" smtClean="0"/>
              <a:pPr/>
              <a:t>40</a:t>
            </a:fld>
            <a:endParaRPr lang="fr-FR" dirty="0"/>
          </a:p>
        </p:txBody>
      </p:sp>
      <p:sp>
        <p:nvSpPr>
          <p:cNvPr id="7" name="Bouton d'action : Précédent 6">
            <a:hlinkClick r:id="" action="ppaction://noaction" highlightClick="1"/>
            <a:hlinkHover r:id="rId4" action="ppaction://hlinksldjump"/>
          </p:cNvPr>
          <p:cNvSpPr/>
          <p:nvPr/>
        </p:nvSpPr>
        <p:spPr>
          <a:xfrm>
            <a:off x="8460432" y="6381328"/>
            <a:ext cx="574165" cy="3326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8415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1000"/>
                                        <p:tgtEl>
                                          <p:spTgt spid="71683">
                                            <p:txEl>
                                              <p:pRg st="0" end="0"/>
                                            </p:txEl>
                                          </p:spTgt>
                                        </p:tgtEl>
                                      </p:cBhvr>
                                    </p:animEffect>
                                    <p:anim calcmode="lin" valueType="num">
                                      <p:cBhvr>
                                        <p:cTn id="8" dur="10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68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1683">
                                            <p:txEl>
                                              <p:pRg st="2" end="2"/>
                                            </p:txEl>
                                          </p:spTgt>
                                        </p:tgtEl>
                                        <p:attrNameLst>
                                          <p:attrName>style.visibility</p:attrName>
                                        </p:attrNameLst>
                                      </p:cBhvr>
                                      <p:to>
                                        <p:strVal val="visible"/>
                                      </p:to>
                                    </p:set>
                                    <p:animEffect transition="in" filter="fade">
                                      <p:cBhvr>
                                        <p:cTn id="13" dur="1000"/>
                                        <p:tgtEl>
                                          <p:spTgt spid="71683">
                                            <p:txEl>
                                              <p:pRg st="2" end="2"/>
                                            </p:txEl>
                                          </p:spTgt>
                                        </p:tgtEl>
                                      </p:cBhvr>
                                    </p:animEffect>
                                    <p:anim calcmode="lin" valueType="num">
                                      <p:cBhvr>
                                        <p:cTn id="14" dur="10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7168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1683">
                                            <p:txEl>
                                              <p:pRg st="4" end="4"/>
                                            </p:txEl>
                                          </p:spTgt>
                                        </p:tgtEl>
                                        <p:attrNameLst>
                                          <p:attrName>style.visibility</p:attrName>
                                        </p:attrNameLst>
                                      </p:cBhvr>
                                      <p:to>
                                        <p:strVal val="visible"/>
                                      </p:to>
                                    </p:set>
                                    <p:animEffect transition="in" filter="fade">
                                      <p:cBhvr>
                                        <p:cTn id="19" dur="1000"/>
                                        <p:tgtEl>
                                          <p:spTgt spid="71683">
                                            <p:txEl>
                                              <p:pRg st="4" end="4"/>
                                            </p:txEl>
                                          </p:spTgt>
                                        </p:tgtEl>
                                      </p:cBhvr>
                                    </p:animEffect>
                                    <p:anim calcmode="lin" valueType="num">
                                      <p:cBhvr>
                                        <p:cTn id="20" dur="1000" fill="hold"/>
                                        <p:tgtEl>
                                          <p:spTgt spid="7168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168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fld id="{6AA6C005-3587-4EB6-875B-82BFA8D6303E}" type="datetime1">
              <a:rPr lang="fr-FR" smtClean="0"/>
              <a:pPr>
                <a:defRPr/>
              </a:pPr>
              <a:t>30/03/2020</a:t>
            </a:fld>
            <a:endParaRPr lang="fr-FR"/>
          </a:p>
        </p:txBody>
      </p:sp>
      <p:sp>
        <p:nvSpPr>
          <p:cNvPr id="5" name="Espace réservé du numéro de diapositive 4"/>
          <p:cNvSpPr>
            <a:spLocks noGrp="1"/>
          </p:cNvSpPr>
          <p:nvPr>
            <p:ph type="sldNum" sz="quarter" idx="12"/>
          </p:nvPr>
        </p:nvSpPr>
        <p:spPr/>
        <p:txBody>
          <a:bodyPr/>
          <a:lstStyle/>
          <a:p>
            <a:pPr>
              <a:defRPr/>
            </a:pPr>
            <a:fld id="{19DC3718-98C8-4F63-A182-862FC5513CD6}" type="slidenum">
              <a:rPr lang="fr-FR" smtClean="0"/>
              <a:pPr>
                <a:defRPr/>
              </a:pPr>
              <a:t>41</a:t>
            </a:fld>
            <a:endParaRPr lang="fr-FR"/>
          </a:p>
        </p:txBody>
      </p:sp>
      <p:sp>
        <p:nvSpPr>
          <p:cNvPr id="8" name="Parchemin horizontal 7"/>
          <p:cNvSpPr/>
          <p:nvPr/>
        </p:nvSpPr>
        <p:spPr>
          <a:xfrm>
            <a:off x="683568" y="1700808"/>
            <a:ext cx="7776864" cy="2376264"/>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rgbClr val="00338D"/>
                </a:solidFill>
                <a:latin typeface="+mj-lt"/>
                <a:ea typeface="+mj-ea"/>
                <a:cs typeface="+mj-cs"/>
              </a:rPr>
              <a:t>Cérémonie </a:t>
            </a:r>
            <a:r>
              <a:rPr lang="fr-FR" sz="4400" b="1" dirty="0" smtClean="0">
                <a:solidFill>
                  <a:srgbClr val="00338D"/>
                </a:solidFill>
                <a:latin typeface="+mj-lt"/>
                <a:ea typeface="+mj-ea"/>
                <a:cs typeface="+mj-cs"/>
              </a:rPr>
              <a:t>de jumelage</a:t>
            </a:r>
            <a:endParaRPr lang="fr-FR" sz="4400" b="1" dirty="0">
              <a:solidFill>
                <a:srgbClr val="00338D"/>
              </a:solidFill>
              <a:latin typeface="+mj-lt"/>
              <a:ea typeface="+mj-ea"/>
              <a:cs typeface="+mj-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8375" y="4365104"/>
            <a:ext cx="210185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56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a:xfrm>
            <a:off x="611560" y="841722"/>
            <a:ext cx="8001000" cy="427038"/>
          </a:xfrm>
        </p:spPr>
        <p:txBody>
          <a:bodyPr>
            <a:noAutofit/>
          </a:bodyPr>
          <a:lstStyle/>
          <a:p>
            <a:pPr fontAlgn="base">
              <a:lnSpc>
                <a:spcPct val="80000"/>
              </a:lnSpc>
              <a:spcAft>
                <a:spcPct val="0"/>
              </a:spcAft>
              <a:defRPr/>
            </a:pPr>
            <a:r>
              <a:rPr lang="fr-FR" sz="4000" dirty="0">
                <a:effectLst/>
                <a:cs typeface="Arial" panose="020B0604020202020204" pitchFamily="34" charset="0"/>
              </a:rPr>
              <a:t>Cérémonie de </a:t>
            </a:r>
            <a:r>
              <a:rPr lang="fr-FR" sz="4000" dirty="0" smtClean="0">
                <a:effectLst/>
                <a:cs typeface="Arial" panose="020B0604020202020204" pitchFamily="34" charset="0"/>
              </a:rPr>
              <a:t>Jumelage</a:t>
            </a:r>
            <a:endParaRPr lang="fr-FR" sz="4000" dirty="0">
              <a:effectLst/>
              <a:cs typeface="Arial" panose="020B0604020202020204" pitchFamily="34" charset="0"/>
            </a:endParaRPr>
          </a:p>
        </p:txBody>
      </p:sp>
      <p:sp>
        <p:nvSpPr>
          <p:cNvPr id="77827" name="Espace réservé du contenu 2"/>
          <p:cNvSpPr>
            <a:spLocks noGrp="1"/>
          </p:cNvSpPr>
          <p:nvPr>
            <p:ph idx="1"/>
          </p:nvPr>
        </p:nvSpPr>
        <p:spPr>
          <a:xfrm>
            <a:off x="251520" y="1412776"/>
            <a:ext cx="8361040" cy="4142673"/>
          </a:xfrm>
          <a:solidFill>
            <a:schemeClr val="bg1"/>
          </a:solidFill>
        </p:spPr>
        <p:txBody>
          <a:bodyPr wrap="square">
            <a:spAutoFit/>
          </a:bodyPr>
          <a:lstStyle/>
          <a:p>
            <a:r>
              <a:rPr lang="fr-FR" altLang="fr-FR" sz="2800" dirty="0" smtClean="0">
                <a:solidFill>
                  <a:srgbClr val="00338D"/>
                </a:solidFill>
                <a:latin typeface="+mj-lt"/>
                <a:cs typeface="Arial" panose="020B0604020202020204" pitchFamily="34" charset="0"/>
              </a:rPr>
              <a:t>Occasion de contacts entre Lions de nations différentes</a:t>
            </a:r>
          </a:p>
          <a:p>
            <a:r>
              <a:rPr lang="fr-FR" altLang="fr-FR" sz="2800" dirty="0" smtClean="0">
                <a:solidFill>
                  <a:srgbClr val="00338D"/>
                </a:solidFill>
                <a:latin typeface="+mj-lt"/>
                <a:cs typeface="Arial" panose="020B0604020202020204" pitchFamily="34" charset="0"/>
              </a:rPr>
              <a:t>Travail à deux chefs de protocole </a:t>
            </a:r>
          </a:p>
          <a:p>
            <a:r>
              <a:rPr lang="fr-FR" altLang="fr-FR" sz="2800" dirty="0" smtClean="0">
                <a:solidFill>
                  <a:srgbClr val="00338D"/>
                </a:solidFill>
                <a:latin typeface="+mj-lt"/>
                <a:cs typeface="Arial" panose="020B0604020202020204" pitchFamily="34" charset="0"/>
              </a:rPr>
              <a:t>Harmonisation des règles et usages des deux pays</a:t>
            </a:r>
          </a:p>
          <a:p>
            <a:r>
              <a:rPr lang="fr-FR" altLang="fr-FR" sz="2800" dirty="0" smtClean="0">
                <a:solidFill>
                  <a:srgbClr val="00338D"/>
                </a:solidFill>
                <a:latin typeface="+mj-lt"/>
                <a:cs typeface="Arial" panose="020B0604020202020204" pitchFamily="34" charset="0"/>
              </a:rPr>
              <a:t>Longue préparation</a:t>
            </a:r>
          </a:p>
          <a:p>
            <a:r>
              <a:rPr lang="fr-FR" altLang="fr-FR" sz="2800" dirty="0" smtClean="0">
                <a:solidFill>
                  <a:srgbClr val="00338D"/>
                </a:solidFill>
                <a:latin typeface="+mj-lt"/>
                <a:cs typeface="Arial" panose="020B0604020202020204" pitchFamily="34" charset="0"/>
              </a:rPr>
              <a:t>Accueil, transport, hébergement</a:t>
            </a:r>
          </a:p>
          <a:p>
            <a:r>
              <a:rPr lang="fr-FR" altLang="fr-FR" sz="2800" dirty="0" smtClean="0">
                <a:solidFill>
                  <a:srgbClr val="00338D"/>
                </a:solidFill>
                <a:latin typeface="+mj-lt"/>
                <a:cs typeface="Arial" panose="020B0604020202020204" pitchFamily="34" charset="0"/>
              </a:rPr>
              <a:t>Occupation pendant plusieurs jours</a:t>
            </a:r>
          </a:p>
          <a:p>
            <a:r>
              <a:rPr lang="fr-FR" altLang="fr-FR" sz="2800" dirty="0" smtClean="0">
                <a:solidFill>
                  <a:srgbClr val="00338D"/>
                </a:solidFill>
                <a:latin typeface="+mj-lt"/>
                <a:cs typeface="Arial" panose="020B0604020202020204" pitchFamily="34" charset="0"/>
              </a:rPr>
              <a:t>« brassage » des participants</a:t>
            </a:r>
          </a:p>
          <a:p>
            <a:r>
              <a:rPr lang="fr-FR" altLang="fr-FR" sz="2800" dirty="0" smtClean="0">
                <a:solidFill>
                  <a:srgbClr val="00338D"/>
                </a:solidFill>
                <a:latin typeface="+mj-lt"/>
                <a:cs typeface="Arial" panose="020B0604020202020204" pitchFamily="34" charset="0"/>
              </a:rPr>
              <a:t>Solennité </a:t>
            </a:r>
          </a:p>
        </p:txBody>
      </p:sp>
      <p:pic>
        <p:nvPicPr>
          <p:cNvPr id="6146" name="Picture 2" descr="C:\Documents and Settings\Propriétaire\Local Settings\Temporary Internet Files\Content.IE5\AMHZEM6D\220px-7759zaventemTwinCitie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0912" y="4365104"/>
            <a:ext cx="929008" cy="1418848"/>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p:cNvSpPr>
            <a:spLocks noGrp="1"/>
          </p:cNvSpPr>
          <p:nvPr>
            <p:ph type="dt" sz="half" idx="10"/>
          </p:nvPr>
        </p:nvSpPr>
        <p:spPr/>
        <p:txBody>
          <a:bodyPr/>
          <a:lstStyle/>
          <a:p>
            <a:fld id="{80A37F84-29CE-4A46-B1E3-C3B94F387C65}" type="datetime1">
              <a:rPr lang="fr-FR" smtClean="0"/>
              <a:pPr/>
              <a:t>30/03/2020</a:t>
            </a:fld>
            <a:endParaRPr lang="fr-FR" dirty="0"/>
          </a:p>
        </p:txBody>
      </p:sp>
      <p:sp>
        <p:nvSpPr>
          <p:cNvPr id="3" name="Espace réservé du numéro de diapositive 2"/>
          <p:cNvSpPr>
            <a:spLocks noGrp="1"/>
          </p:cNvSpPr>
          <p:nvPr>
            <p:ph type="sldNum" sz="quarter" idx="12"/>
          </p:nvPr>
        </p:nvSpPr>
        <p:spPr/>
        <p:txBody>
          <a:bodyPr/>
          <a:lstStyle/>
          <a:p>
            <a:fld id="{74E2F7BF-BCBC-4BAB-99EE-C4EFACBC9625}" type="slidenum">
              <a:rPr lang="fr-FR" smtClean="0"/>
              <a:pPr/>
              <a:t>42</a:t>
            </a:fld>
            <a:endParaRPr lang="fr-FR" dirty="0"/>
          </a:p>
        </p:txBody>
      </p:sp>
    </p:spTree>
    <p:extLst>
      <p:ext uri="{BB962C8B-B14F-4D97-AF65-F5344CB8AC3E}">
        <p14:creationId xmlns:p14="http://schemas.microsoft.com/office/powerpoint/2010/main" val="326674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1000"/>
                                        <p:tgtEl>
                                          <p:spTgt spid="77827">
                                            <p:txEl>
                                              <p:pRg st="0" end="0"/>
                                            </p:txEl>
                                          </p:spTgt>
                                        </p:tgtEl>
                                      </p:cBhvr>
                                    </p:animEffect>
                                    <p:anim calcmode="lin" valueType="num">
                                      <p:cBhvr>
                                        <p:cTn id="8" dur="10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782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Effect transition="in" filter="fade">
                                      <p:cBhvr>
                                        <p:cTn id="13" dur="1000"/>
                                        <p:tgtEl>
                                          <p:spTgt spid="77827">
                                            <p:txEl>
                                              <p:pRg st="1" end="1"/>
                                            </p:txEl>
                                          </p:spTgt>
                                        </p:tgtEl>
                                      </p:cBhvr>
                                    </p:animEffect>
                                    <p:anim calcmode="lin" valueType="num">
                                      <p:cBhvr>
                                        <p:cTn id="14" dur="10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782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Effect transition="in" filter="fade">
                                      <p:cBhvr>
                                        <p:cTn id="19" dur="1000"/>
                                        <p:tgtEl>
                                          <p:spTgt spid="77827">
                                            <p:txEl>
                                              <p:pRg st="2" end="2"/>
                                            </p:txEl>
                                          </p:spTgt>
                                        </p:tgtEl>
                                      </p:cBhvr>
                                    </p:animEffect>
                                    <p:anim calcmode="lin" valueType="num">
                                      <p:cBhvr>
                                        <p:cTn id="20" dur="10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7827">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7827">
                                            <p:txEl>
                                              <p:pRg st="3" end="3"/>
                                            </p:txEl>
                                          </p:spTgt>
                                        </p:tgtEl>
                                        <p:attrNameLst>
                                          <p:attrName>style.visibility</p:attrName>
                                        </p:attrNameLst>
                                      </p:cBhvr>
                                      <p:to>
                                        <p:strVal val="visible"/>
                                      </p:to>
                                    </p:set>
                                    <p:animEffect transition="in" filter="fade">
                                      <p:cBhvr>
                                        <p:cTn id="25" dur="1000"/>
                                        <p:tgtEl>
                                          <p:spTgt spid="77827">
                                            <p:txEl>
                                              <p:pRg st="3" end="3"/>
                                            </p:txEl>
                                          </p:spTgt>
                                        </p:tgtEl>
                                      </p:cBhvr>
                                    </p:animEffect>
                                    <p:anim calcmode="lin" valueType="num">
                                      <p:cBhvr>
                                        <p:cTn id="26" dur="10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77827">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7827">
                                            <p:txEl>
                                              <p:pRg st="4" end="4"/>
                                            </p:txEl>
                                          </p:spTgt>
                                        </p:tgtEl>
                                        <p:attrNameLst>
                                          <p:attrName>style.visibility</p:attrName>
                                        </p:attrNameLst>
                                      </p:cBhvr>
                                      <p:to>
                                        <p:strVal val="visible"/>
                                      </p:to>
                                    </p:set>
                                    <p:animEffect transition="in" filter="fade">
                                      <p:cBhvr>
                                        <p:cTn id="31" dur="1000"/>
                                        <p:tgtEl>
                                          <p:spTgt spid="77827">
                                            <p:txEl>
                                              <p:pRg st="4" end="4"/>
                                            </p:txEl>
                                          </p:spTgt>
                                        </p:tgtEl>
                                      </p:cBhvr>
                                    </p:animEffect>
                                    <p:anim calcmode="lin" valueType="num">
                                      <p:cBhvr>
                                        <p:cTn id="32" dur="10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7827">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77827">
                                            <p:txEl>
                                              <p:pRg st="5" end="5"/>
                                            </p:txEl>
                                          </p:spTgt>
                                        </p:tgtEl>
                                        <p:attrNameLst>
                                          <p:attrName>style.visibility</p:attrName>
                                        </p:attrNameLst>
                                      </p:cBhvr>
                                      <p:to>
                                        <p:strVal val="visible"/>
                                      </p:to>
                                    </p:set>
                                    <p:animEffect transition="in" filter="fade">
                                      <p:cBhvr>
                                        <p:cTn id="37" dur="1000"/>
                                        <p:tgtEl>
                                          <p:spTgt spid="77827">
                                            <p:txEl>
                                              <p:pRg st="5" end="5"/>
                                            </p:txEl>
                                          </p:spTgt>
                                        </p:tgtEl>
                                      </p:cBhvr>
                                    </p:animEffect>
                                    <p:anim calcmode="lin" valueType="num">
                                      <p:cBhvr>
                                        <p:cTn id="38" dur="10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77827">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77827">
                                            <p:txEl>
                                              <p:pRg st="6" end="6"/>
                                            </p:txEl>
                                          </p:spTgt>
                                        </p:tgtEl>
                                        <p:attrNameLst>
                                          <p:attrName>style.visibility</p:attrName>
                                        </p:attrNameLst>
                                      </p:cBhvr>
                                      <p:to>
                                        <p:strVal val="visible"/>
                                      </p:to>
                                    </p:set>
                                    <p:animEffect transition="in" filter="fade">
                                      <p:cBhvr>
                                        <p:cTn id="43" dur="1000"/>
                                        <p:tgtEl>
                                          <p:spTgt spid="77827">
                                            <p:txEl>
                                              <p:pRg st="6" end="6"/>
                                            </p:txEl>
                                          </p:spTgt>
                                        </p:tgtEl>
                                      </p:cBhvr>
                                    </p:animEffect>
                                    <p:anim calcmode="lin" valueType="num">
                                      <p:cBhvr>
                                        <p:cTn id="44" dur="1000" fill="hold"/>
                                        <p:tgtEl>
                                          <p:spTgt spid="77827">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77827">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77827">
                                            <p:txEl>
                                              <p:pRg st="7" end="7"/>
                                            </p:txEl>
                                          </p:spTgt>
                                        </p:tgtEl>
                                        <p:attrNameLst>
                                          <p:attrName>style.visibility</p:attrName>
                                        </p:attrNameLst>
                                      </p:cBhvr>
                                      <p:to>
                                        <p:strVal val="visible"/>
                                      </p:to>
                                    </p:set>
                                    <p:animEffect transition="in" filter="fade">
                                      <p:cBhvr>
                                        <p:cTn id="49" dur="1000"/>
                                        <p:tgtEl>
                                          <p:spTgt spid="77827">
                                            <p:txEl>
                                              <p:pRg st="7" end="7"/>
                                            </p:txEl>
                                          </p:spTgt>
                                        </p:tgtEl>
                                      </p:cBhvr>
                                    </p:animEffect>
                                    <p:anim calcmode="lin" valueType="num">
                                      <p:cBhvr>
                                        <p:cTn id="50" dur="1000" fill="hold"/>
                                        <p:tgtEl>
                                          <p:spTgt spid="77827">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7782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a:xfrm>
            <a:off x="568920" y="836712"/>
            <a:ext cx="8001000" cy="427038"/>
          </a:xfrm>
        </p:spPr>
        <p:txBody>
          <a:bodyPr>
            <a:noAutofit/>
          </a:bodyPr>
          <a:lstStyle/>
          <a:p>
            <a:pPr fontAlgn="base">
              <a:lnSpc>
                <a:spcPct val="80000"/>
              </a:lnSpc>
              <a:spcAft>
                <a:spcPct val="0"/>
              </a:spcAft>
              <a:defRPr/>
            </a:pPr>
            <a:r>
              <a:rPr lang="fr-FR" sz="4000" dirty="0" smtClean="0">
                <a:effectLst/>
                <a:cs typeface="Arial" panose="020B0604020202020204" pitchFamily="34" charset="0"/>
              </a:rPr>
              <a:t>Cérémonie de Jumelage </a:t>
            </a:r>
            <a:endParaRPr lang="fr-FR" sz="4000" dirty="0">
              <a:effectLst/>
              <a:cs typeface="Arial" panose="020B0604020202020204" pitchFamily="34" charset="0"/>
            </a:endParaRPr>
          </a:p>
        </p:txBody>
      </p:sp>
      <p:sp>
        <p:nvSpPr>
          <p:cNvPr id="77827" name="Espace réservé du contenu 2"/>
          <p:cNvSpPr>
            <a:spLocks noGrp="1"/>
          </p:cNvSpPr>
          <p:nvPr>
            <p:ph idx="1"/>
          </p:nvPr>
        </p:nvSpPr>
        <p:spPr>
          <a:xfrm>
            <a:off x="179512" y="1412776"/>
            <a:ext cx="8568952" cy="4315027"/>
          </a:xfrm>
          <a:solidFill>
            <a:schemeClr val="bg1"/>
          </a:solidFill>
        </p:spPr>
        <p:txBody>
          <a:bodyPr wrap="square">
            <a:spAutoFit/>
          </a:bodyPr>
          <a:lstStyle/>
          <a:p>
            <a:r>
              <a:rPr lang="fr-FR" altLang="fr-FR" sz="2800" dirty="0" smtClean="0">
                <a:latin typeface="+mj-lt"/>
                <a:cs typeface="Arial" panose="020B0604020202020204" pitchFamily="34" charset="0"/>
              </a:rPr>
              <a:t>Elle se conduit </a:t>
            </a:r>
            <a:r>
              <a:rPr lang="fr-FR" altLang="fr-FR" sz="2800" dirty="0">
                <a:latin typeface="+mj-lt"/>
                <a:cs typeface="Arial" panose="020B0604020202020204" pitchFamily="34" charset="0"/>
              </a:rPr>
              <a:t>comme une réception de </a:t>
            </a:r>
            <a:r>
              <a:rPr lang="fr-FR" altLang="fr-FR" sz="2800" dirty="0" smtClean="0">
                <a:latin typeface="+mj-lt"/>
                <a:cs typeface="Arial" panose="020B0604020202020204" pitchFamily="34" charset="0"/>
              </a:rPr>
              <a:t>prestige </a:t>
            </a:r>
            <a:r>
              <a:rPr lang="fr-FR" altLang="fr-FR" sz="2800" dirty="0">
                <a:latin typeface="+mj-lt"/>
                <a:cs typeface="Arial" panose="020B0604020202020204" pitchFamily="34" charset="0"/>
              </a:rPr>
              <a:t>avec 2 </a:t>
            </a:r>
            <a:r>
              <a:rPr lang="fr-FR" altLang="fr-FR" sz="2800" dirty="0" smtClean="0">
                <a:latin typeface="+mj-lt"/>
                <a:cs typeface="Arial" panose="020B0604020202020204" pitchFamily="34" charset="0"/>
              </a:rPr>
              <a:t>clubs, 2 </a:t>
            </a:r>
            <a:r>
              <a:rPr lang="fr-FR" altLang="fr-FR" sz="2800" dirty="0">
                <a:latin typeface="+mj-lt"/>
                <a:cs typeface="Arial" panose="020B0604020202020204" pitchFamily="34" charset="0"/>
              </a:rPr>
              <a:t>Présidents et </a:t>
            </a:r>
            <a:r>
              <a:rPr lang="fr-FR" altLang="fr-FR" sz="2800" dirty="0" smtClean="0">
                <a:latin typeface="+mj-lt"/>
                <a:cs typeface="Arial" panose="020B0604020202020204" pitchFamily="34" charset="0"/>
              </a:rPr>
              <a:t>des </a:t>
            </a:r>
            <a:r>
              <a:rPr lang="fr-FR" altLang="fr-FR" sz="2800" dirty="0">
                <a:latin typeface="+mj-lt"/>
                <a:cs typeface="Arial" panose="020B0604020202020204" pitchFamily="34" charset="0"/>
              </a:rPr>
              <a:t>invités.</a:t>
            </a:r>
          </a:p>
          <a:p>
            <a:r>
              <a:rPr lang="fr-FR" altLang="fr-FR" sz="2800" dirty="0">
                <a:latin typeface="+mj-lt"/>
                <a:cs typeface="Arial" panose="020B0604020202020204" pitchFamily="34" charset="0"/>
              </a:rPr>
              <a:t>Un comité d’accueil reçoit les invités à l’entrée.</a:t>
            </a:r>
          </a:p>
          <a:p>
            <a:r>
              <a:rPr lang="fr-FR" altLang="fr-FR" sz="2800" dirty="0">
                <a:latin typeface="+mj-lt"/>
                <a:cs typeface="Arial" panose="020B0604020202020204" pitchFamily="34" charset="0"/>
              </a:rPr>
              <a:t>La table d’honneur est toujours présidée par le Président du Club recevant.</a:t>
            </a:r>
          </a:p>
          <a:p>
            <a:r>
              <a:rPr lang="fr-FR" altLang="fr-FR" sz="2800" dirty="0">
                <a:latin typeface="+mj-lt"/>
                <a:cs typeface="Arial" panose="020B0604020202020204" pitchFamily="34" charset="0"/>
              </a:rPr>
              <a:t>Il faut placer les autorités civiles, militaires, religieuses et Lions selon les règles de préséance.</a:t>
            </a:r>
          </a:p>
          <a:p>
            <a:r>
              <a:rPr lang="fr-FR" altLang="fr-FR" sz="2800" dirty="0">
                <a:latin typeface="+mj-lt"/>
                <a:cs typeface="Arial" panose="020B0604020202020204" pitchFamily="34" charset="0"/>
              </a:rPr>
              <a:t>Le Chef du Protocole ordonnance et limite dans le temps les discours</a:t>
            </a:r>
            <a:r>
              <a:rPr lang="fr-FR" altLang="fr-FR" sz="2800" dirty="0" smtClean="0">
                <a:latin typeface="+mj-lt"/>
                <a:cs typeface="Arial" panose="020B0604020202020204" pitchFamily="34" charset="0"/>
              </a:rPr>
              <a:t>.</a:t>
            </a:r>
            <a:endParaRPr lang="fr-FR" altLang="fr-FR" sz="2800" dirty="0">
              <a:latin typeface="+mj-lt"/>
              <a:cs typeface="Arial" panose="020B0604020202020204" pitchFamily="34" charset="0"/>
            </a:endParaRPr>
          </a:p>
        </p:txBody>
      </p:sp>
      <p:pic>
        <p:nvPicPr>
          <p:cNvPr id="6146" name="Picture 2" descr="C:\Documents and Settings\Propriétaire\Local Settings\Temporary Internet Files\Content.IE5\AMHZEM6D\220px-7759zaventemTwinCitie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5229200"/>
            <a:ext cx="929008" cy="1418848"/>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p:cNvSpPr>
            <a:spLocks noGrp="1"/>
          </p:cNvSpPr>
          <p:nvPr>
            <p:ph type="dt" sz="half" idx="10"/>
          </p:nvPr>
        </p:nvSpPr>
        <p:spPr/>
        <p:txBody>
          <a:bodyPr/>
          <a:lstStyle/>
          <a:p>
            <a:fld id="{0C137166-1A7F-4B75-8B0B-28520B668526}" type="datetime1">
              <a:rPr lang="fr-FR" smtClean="0"/>
              <a:pPr/>
              <a:t>30/03/2020</a:t>
            </a:fld>
            <a:endParaRPr lang="fr-FR" dirty="0"/>
          </a:p>
        </p:txBody>
      </p:sp>
      <p:sp>
        <p:nvSpPr>
          <p:cNvPr id="3" name="Espace réservé du numéro de diapositive 2"/>
          <p:cNvSpPr>
            <a:spLocks noGrp="1"/>
          </p:cNvSpPr>
          <p:nvPr>
            <p:ph type="sldNum" sz="quarter" idx="12"/>
          </p:nvPr>
        </p:nvSpPr>
        <p:spPr/>
        <p:txBody>
          <a:bodyPr/>
          <a:lstStyle/>
          <a:p>
            <a:fld id="{74E2F7BF-BCBC-4BAB-99EE-C4EFACBC9625}" type="slidenum">
              <a:rPr lang="fr-FR" smtClean="0"/>
              <a:pPr/>
              <a:t>43</a:t>
            </a:fld>
            <a:endParaRPr lang="fr-FR" dirty="0"/>
          </a:p>
        </p:txBody>
      </p:sp>
    </p:spTree>
    <p:extLst>
      <p:ext uri="{BB962C8B-B14F-4D97-AF65-F5344CB8AC3E}">
        <p14:creationId xmlns:p14="http://schemas.microsoft.com/office/powerpoint/2010/main" val="143583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1000"/>
                                        <p:tgtEl>
                                          <p:spTgt spid="77827">
                                            <p:txEl>
                                              <p:pRg st="0" end="0"/>
                                            </p:txEl>
                                          </p:spTgt>
                                        </p:tgtEl>
                                      </p:cBhvr>
                                    </p:animEffect>
                                    <p:anim calcmode="lin" valueType="num">
                                      <p:cBhvr>
                                        <p:cTn id="8" dur="10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782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Effect transition="in" filter="fade">
                                      <p:cBhvr>
                                        <p:cTn id="13" dur="1000"/>
                                        <p:tgtEl>
                                          <p:spTgt spid="77827">
                                            <p:txEl>
                                              <p:pRg st="1" end="1"/>
                                            </p:txEl>
                                          </p:spTgt>
                                        </p:tgtEl>
                                      </p:cBhvr>
                                    </p:animEffect>
                                    <p:anim calcmode="lin" valueType="num">
                                      <p:cBhvr>
                                        <p:cTn id="14" dur="10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782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Effect transition="in" filter="fade">
                                      <p:cBhvr>
                                        <p:cTn id="19" dur="1000"/>
                                        <p:tgtEl>
                                          <p:spTgt spid="77827">
                                            <p:txEl>
                                              <p:pRg st="2" end="2"/>
                                            </p:txEl>
                                          </p:spTgt>
                                        </p:tgtEl>
                                      </p:cBhvr>
                                    </p:animEffect>
                                    <p:anim calcmode="lin" valueType="num">
                                      <p:cBhvr>
                                        <p:cTn id="20" dur="10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7827">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7827">
                                            <p:txEl>
                                              <p:pRg st="3" end="3"/>
                                            </p:txEl>
                                          </p:spTgt>
                                        </p:tgtEl>
                                        <p:attrNameLst>
                                          <p:attrName>style.visibility</p:attrName>
                                        </p:attrNameLst>
                                      </p:cBhvr>
                                      <p:to>
                                        <p:strVal val="visible"/>
                                      </p:to>
                                    </p:set>
                                    <p:animEffect transition="in" filter="fade">
                                      <p:cBhvr>
                                        <p:cTn id="25" dur="1000"/>
                                        <p:tgtEl>
                                          <p:spTgt spid="77827">
                                            <p:txEl>
                                              <p:pRg st="3" end="3"/>
                                            </p:txEl>
                                          </p:spTgt>
                                        </p:tgtEl>
                                      </p:cBhvr>
                                    </p:animEffect>
                                    <p:anim calcmode="lin" valueType="num">
                                      <p:cBhvr>
                                        <p:cTn id="26" dur="10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77827">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7827">
                                            <p:txEl>
                                              <p:pRg st="4" end="4"/>
                                            </p:txEl>
                                          </p:spTgt>
                                        </p:tgtEl>
                                        <p:attrNameLst>
                                          <p:attrName>style.visibility</p:attrName>
                                        </p:attrNameLst>
                                      </p:cBhvr>
                                      <p:to>
                                        <p:strVal val="visible"/>
                                      </p:to>
                                    </p:set>
                                    <p:animEffect transition="in" filter="fade">
                                      <p:cBhvr>
                                        <p:cTn id="31" dur="1000"/>
                                        <p:tgtEl>
                                          <p:spTgt spid="77827">
                                            <p:txEl>
                                              <p:pRg st="4" end="4"/>
                                            </p:txEl>
                                          </p:spTgt>
                                        </p:tgtEl>
                                      </p:cBhvr>
                                    </p:animEffect>
                                    <p:anim calcmode="lin" valueType="num">
                                      <p:cBhvr>
                                        <p:cTn id="32" dur="10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78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Espace réservé du contenu 2"/>
          <p:cNvSpPr>
            <a:spLocks noGrp="1"/>
          </p:cNvSpPr>
          <p:nvPr>
            <p:ph idx="1"/>
          </p:nvPr>
        </p:nvSpPr>
        <p:spPr>
          <a:xfrm>
            <a:off x="323528" y="1340768"/>
            <a:ext cx="8686800" cy="4968552"/>
          </a:xfrm>
        </p:spPr>
        <p:txBody>
          <a:bodyPr>
            <a:noAutofit/>
          </a:bodyPr>
          <a:lstStyle/>
          <a:p>
            <a:r>
              <a:rPr lang="fr-FR" altLang="fr-FR" dirty="0" smtClean="0"/>
              <a:t>Ordre et teneur des discours</a:t>
            </a:r>
          </a:p>
          <a:p>
            <a:r>
              <a:rPr lang="fr-FR" altLang="fr-FR" dirty="0" smtClean="0"/>
              <a:t>Le Président invité parlera le premier</a:t>
            </a:r>
          </a:p>
          <a:p>
            <a:r>
              <a:rPr lang="fr-FR" altLang="fr-FR" dirty="0" smtClean="0"/>
              <a:t>Le Président qui reçoit parlera en dernier</a:t>
            </a:r>
          </a:p>
          <a:p>
            <a:r>
              <a:rPr lang="fr-FR" altLang="fr-FR" dirty="0" smtClean="0"/>
              <a:t>Tenue précisée</a:t>
            </a:r>
          </a:p>
          <a:p>
            <a:r>
              <a:rPr lang="fr-FR" altLang="fr-FR" dirty="0" smtClean="0"/>
              <a:t>Hymnes nationaux </a:t>
            </a:r>
          </a:p>
          <a:p>
            <a:r>
              <a:rPr lang="fr-FR" altLang="fr-FR" dirty="0" smtClean="0"/>
              <a:t>Petits cadeaux</a:t>
            </a:r>
          </a:p>
          <a:p>
            <a:r>
              <a:rPr lang="fr-FR" altLang="fr-FR" dirty="0" smtClean="0"/>
              <a:t>Dîner</a:t>
            </a:r>
          </a:p>
          <a:p>
            <a:r>
              <a:rPr lang="fr-FR" altLang="fr-FR" dirty="0" smtClean="0"/>
              <a:t>Table(s) d’honneur</a:t>
            </a:r>
          </a:p>
        </p:txBody>
      </p:sp>
      <p:sp>
        <p:nvSpPr>
          <p:cNvPr id="2" name="Espace réservé de la date 1"/>
          <p:cNvSpPr>
            <a:spLocks noGrp="1"/>
          </p:cNvSpPr>
          <p:nvPr>
            <p:ph type="dt" sz="half" idx="10"/>
          </p:nvPr>
        </p:nvSpPr>
        <p:spPr/>
        <p:txBody>
          <a:bodyPr/>
          <a:lstStyle/>
          <a:p>
            <a:fld id="{6F02A841-A65D-497D-8F7B-B1445AF67FFC}" type="datetime1">
              <a:rPr lang="fr-FR" smtClean="0"/>
              <a:pPr/>
              <a:t>30/03/2020</a:t>
            </a:fld>
            <a:endParaRPr lang="fr-FR" dirty="0"/>
          </a:p>
        </p:txBody>
      </p:sp>
      <p:sp>
        <p:nvSpPr>
          <p:cNvPr id="3" name="Espace réservé du numéro de diapositive 2"/>
          <p:cNvSpPr>
            <a:spLocks noGrp="1"/>
          </p:cNvSpPr>
          <p:nvPr>
            <p:ph type="sldNum" sz="quarter" idx="12"/>
          </p:nvPr>
        </p:nvSpPr>
        <p:spPr/>
        <p:txBody>
          <a:bodyPr/>
          <a:lstStyle/>
          <a:p>
            <a:fld id="{74E2F7BF-BCBC-4BAB-99EE-C4EFACBC9625}" type="slidenum">
              <a:rPr lang="fr-FR" smtClean="0"/>
              <a:pPr/>
              <a:t>44</a:t>
            </a:fld>
            <a:endParaRPr lang="fr-FR" dirty="0"/>
          </a:p>
        </p:txBody>
      </p:sp>
      <p:sp>
        <p:nvSpPr>
          <p:cNvPr id="45058" name="Titre 1"/>
          <p:cNvSpPr>
            <a:spLocks noGrp="1"/>
          </p:cNvSpPr>
          <p:nvPr>
            <p:ph type="title"/>
          </p:nvPr>
        </p:nvSpPr>
        <p:spPr/>
        <p:txBody>
          <a:bodyPr/>
          <a:lstStyle/>
          <a:p>
            <a:r>
              <a:rPr lang="fr-FR" dirty="0">
                <a:effectLst/>
              </a:rPr>
              <a:t>Cérémonie de </a:t>
            </a:r>
            <a:r>
              <a:rPr lang="fr-FR" dirty="0" smtClean="0">
                <a:effectLst/>
              </a:rPr>
              <a:t>Jumelage</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4238128"/>
            <a:ext cx="1042987"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Bouton d'action : Précédent 9">
            <a:hlinkClick r:id="" action="ppaction://noaction" highlightClick="1"/>
            <a:hlinkHover r:id="rId4" action="ppaction://hlinksldjump"/>
          </p:cNvPr>
          <p:cNvSpPr/>
          <p:nvPr/>
        </p:nvSpPr>
        <p:spPr>
          <a:xfrm>
            <a:off x="8460432" y="6381328"/>
            <a:ext cx="574165" cy="3326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5727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fade">
                                      <p:cBhvr>
                                        <p:cTn id="7" dur="1000"/>
                                        <p:tgtEl>
                                          <p:spTgt spid="78851">
                                            <p:txEl>
                                              <p:pRg st="0" end="0"/>
                                            </p:txEl>
                                          </p:spTgt>
                                        </p:tgtEl>
                                      </p:cBhvr>
                                    </p:animEffect>
                                    <p:anim calcmode="lin" valueType="num">
                                      <p:cBhvr>
                                        <p:cTn id="8" dur="10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885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Effect transition="in" filter="fade">
                                      <p:cBhvr>
                                        <p:cTn id="13" dur="1000"/>
                                        <p:tgtEl>
                                          <p:spTgt spid="78851">
                                            <p:txEl>
                                              <p:pRg st="1" end="1"/>
                                            </p:txEl>
                                          </p:spTgt>
                                        </p:tgtEl>
                                      </p:cBhvr>
                                    </p:animEffect>
                                    <p:anim calcmode="lin" valueType="num">
                                      <p:cBhvr>
                                        <p:cTn id="14" dur="10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8851">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Effect transition="in" filter="fade">
                                      <p:cBhvr>
                                        <p:cTn id="19" dur="1000"/>
                                        <p:tgtEl>
                                          <p:spTgt spid="78851">
                                            <p:txEl>
                                              <p:pRg st="2" end="2"/>
                                            </p:txEl>
                                          </p:spTgt>
                                        </p:tgtEl>
                                      </p:cBhvr>
                                    </p:animEffect>
                                    <p:anim calcmode="lin" valueType="num">
                                      <p:cBhvr>
                                        <p:cTn id="20" dur="10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8851">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8851">
                                            <p:txEl>
                                              <p:pRg st="3" end="3"/>
                                            </p:txEl>
                                          </p:spTgt>
                                        </p:tgtEl>
                                        <p:attrNameLst>
                                          <p:attrName>style.visibility</p:attrName>
                                        </p:attrNameLst>
                                      </p:cBhvr>
                                      <p:to>
                                        <p:strVal val="visible"/>
                                      </p:to>
                                    </p:set>
                                    <p:animEffect transition="in" filter="fade">
                                      <p:cBhvr>
                                        <p:cTn id="25" dur="1000"/>
                                        <p:tgtEl>
                                          <p:spTgt spid="78851">
                                            <p:txEl>
                                              <p:pRg st="3" end="3"/>
                                            </p:txEl>
                                          </p:spTgt>
                                        </p:tgtEl>
                                      </p:cBhvr>
                                    </p:animEffect>
                                    <p:anim calcmode="lin" valueType="num">
                                      <p:cBhvr>
                                        <p:cTn id="26" dur="10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78851">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8851">
                                            <p:txEl>
                                              <p:pRg st="4" end="4"/>
                                            </p:txEl>
                                          </p:spTgt>
                                        </p:tgtEl>
                                        <p:attrNameLst>
                                          <p:attrName>style.visibility</p:attrName>
                                        </p:attrNameLst>
                                      </p:cBhvr>
                                      <p:to>
                                        <p:strVal val="visible"/>
                                      </p:to>
                                    </p:set>
                                    <p:animEffect transition="in" filter="fade">
                                      <p:cBhvr>
                                        <p:cTn id="31" dur="1000"/>
                                        <p:tgtEl>
                                          <p:spTgt spid="78851">
                                            <p:txEl>
                                              <p:pRg st="4" end="4"/>
                                            </p:txEl>
                                          </p:spTgt>
                                        </p:tgtEl>
                                      </p:cBhvr>
                                    </p:animEffect>
                                    <p:anim calcmode="lin" valueType="num">
                                      <p:cBhvr>
                                        <p:cTn id="32" dur="1000" fill="hold"/>
                                        <p:tgtEl>
                                          <p:spTgt spid="7885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8851">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78851">
                                            <p:txEl>
                                              <p:pRg st="5" end="5"/>
                                            </p:txEl>
                                          </p:spTgt>
                                        </p:tgtEl>
                                        <p:attrNameLst>
                                          <p:attrName>style.visibility</p:attrName>
                                        </p:attrNameLst>
                                      </p:cBhvr>
                                      <p:to>
                                        <p:strVal val="visible"/>
                                      </p:to>
                                    </p:set>
                                    <p:animEffect transition="in" filter="fade">
                                      <p:cBhvr>
                                        <p:cTn id="37" dur="1000"/>
                                        <p:tgtEl>
                                          <p:spTgt spid="78851">
                                            <p:txEl>
                                              <p:pRg st="5" end="5"/>
                                            </p:txEl>
                                          </p:spTgt>
                                        </p:tgtEl>
                                      </p:cBhvr>
                                    </p:animEffect>
                                    <p:anim calcmode="lin" valueType="num">
                                      <p:cBhvr>
                                        <p:cTn id="38" dur="1000" fill="hold"/>
                                        <p:tgtEl>
                                          <p:spTgt spid="78851">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78851">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78851">
                                            <p:txEl>
                                              <p:pRg st="6" end="6"/>
                                            </p:txEl>
                                          </p:spTgt>
                                        </p:tgtEl>
                                        <p:attrNameLst>
                                          <p:attrName>style.visibility</p:attrName>
                                        </p:attrNameLst>
                                      </p:cBhvr>
                                      <p:to>
                                        <p:strVal val="visible"/>
                                      </p:to>
                                    </p:set>
                                    <p:animEffect transition="in" filter="fade">
                                      <p:cBhvr>
                                        <p:cTn id="43" dur="1000"/>
                                        <p:tgtEl>
                                          <p:spTgt spid="78851">
                                            <p:txEl>
                                              <p:pRg st="6" end="6"/>
                                            </p:txEl>
                                          </p:spTgt>
                                        </p:tgtEl>
                                      </p:cBhvr>
                                    </p:animEffect>
                                    <p:anim calcmode="lin" valueType="num">
                                      <p:cBhvr>
                                        <p:cTn id="44" dur="1000" fill="hold"/>
                                        <p:tgtEl>
                                          <p:spTgt spid="78851">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78851">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78851">
                                            <p:txEl>
                                              <p:pRg st="7" end="7"/>
                                            </p:txEl>
                                          </p:spTgt>
                                        </p:tgtEl>
                                        <p:attrNameLst>
                                          <p:attrName>style.visibility</p:attrName>
                                        </p:attrNameLst>
                                      </p:cBhvr>
                                      <p:to>
                                        <p:strVal val="visible"/>
                                      </p:to>
                                    </p:set>
                                    <p:animEffect transition="in" filter="fade">
                                      <p:cBhvr>
                                        <p:cTn id="49" dur="1000"/>
                                        <p:tgtEl>
                                          <p:spTgt spid="78851">
                                            <p:txEl>
                                              <p:pRg st="7" end="7"/>
                                            </p:txEl>
                                          </p:spTgt>
                                        </p:tgtEl>
                                      </p:cBhvr>
                                    </p:animEffect>
                                    <p:anim calcmode="lin" valueType="num">
                                      <p:cBhvr>
                                        <p:cTn id="50" dur="1000" fill="hold"/>
                                        <p:tgtEl>
                                          <p:spTgt spid="78851">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7885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 diverses</a:t>
            </a:r>
            <a:endParaRPr lang="fr-FR" dirty="0"/>
          </a:p>
        </p:txBody>
      </p:sp>
      <p:sp>
        <p:nvSpPr>
          <p:cNvPr id="4" name="Espace réservé de la date 3"/>
          <p:cNvSpPr>
            <a:spLocks noGrp="1"/>
          </p:cNvSpPr>
          <p:nvPr>
            <p:ph type="dt" sz="half" idx="10"/>
          </p:nvPr>
        </p:nvSpPr>
        <p:spPr/>
        <p:txBody>
          <a:bodyPr/>
          <a:lstStyle/>
          <a:p>
            <a:fld id="{A04A194B-4B17-476F-9E43-F82103C31A99}" type="datetime1">
              <a:rPr lang="fr-FR" smtClean="0"/>
              <a:pPr/>
              <a:t>30/03/2020</a:t>
            </a:fld>
            <a:endParaRPr lang="fr-FR" dirty="0"/>
          </a:p>
        </p:txBody>
      </p:sp>
      <p:sp>
        <p:nvSpPr>
          <p:cNvPr id="6" name="Espace réservé du numéro de diapositive 5"/>
          <p:cNvSpPr>
            <a:spLocks noGrp="1"/>
          </p:cNvSpPr>
          <p:nvPr>
            <p:ph type="sldNum" sz="quarter" idx="12"/>
          </p:nvPr>
        </p:nvSpPr>
        <p:spPr/>
        <p:txBody>
          <a:bodyPr/>
          <a:lstStyle/>
          <a:p>
            <a:fld id="{74E2F7BF-BCBC-4BAB-99EE-C4EFACBC9625}" type="slidenum">
              <a:rPr lang="fr-FR" smtClean="0"/>
              <a:pPr/>
              <a:t>45</a:t>
            </a:fld>
            <a:endParaRPr lang="fr-FR" dirty="0"/>
          </a:p>
        </p:txBody>
      </p:sp>
      <p:pic>
        <p:nvPicPr>
          <p:cNvPr id="7" name="Picture 3" descr="C:\WINNT\Profiles\tpietras\Application Data\Microsoft\Media Catalog\Downloaded Clips\cl0\BS01890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1" y="2047877"/>
            <a:ext cx="181927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j00787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3930" y="1295400"/>
            <a:ext cx="1953671" cy="473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66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animEffect transition="in" filter="fade">
                                      <p:cBhvr>
                                        <p:cTn id="9" dur="50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0" fill="hold"/>
                                        <p:tgtEl>
                                          <p:spTgt spid="7"/>
                                        </p:tgtEl>
                                        <p:attrNameLst>
                                          <p:attrName>ppt_w</p:attrName>
                                        </p:attrNameLst>
                                      </p:cBhvr>
                                      <p:tavLst>
                                        <p:tav tm="0">
                                          <p:val>
                                            <p:fltVal val="0"/>
                                          </p:val>
                                        </p:tav>
                                        <p:tav tm="100000">
                                          <p:val>
                                            <p:strVal val="#ppt_w"/>
                                          </p:val>
                                        </p:tav>
                                      </p:tavLst>
                                    </p:anim>
                                    <p:anim calcmode="lin" valueType="num">
                                      <p:cBhvr>
                                        <p:cTn id="13" dur="5000" fill="hold"/>
                                        <p:tgtEl>
                                          <p:spTgt spid="7"/>
                                        </p:tgtEl>
                                        <p:attrNameLst>
                                          <p:attrName>ppt_h</p:attrName>
                                        </p:attrNameLst>
                                      </p:cBhvr>
                                      <p:tavLst>
                                        <p:tav tm="0">
                                          <p:val>
                                            <p:fltVal val="0"/>
                                          </p:val>
                                        </p:tav>
                                        <p:tav tm="100000">
                                          <p:val>
                                            <p:strVal val="#ppt_h"/>
                                          </p:val>
                                        </p:tav>
                                      </p:tavLst>
                                    </p:anim>
                                    <p:animEffect transition="in" filter="fade">
                                      <p:cBhvr>
                                        <p:cTn id="14"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228600" y="1572344"/>
            <a:ext cx="8807896" cy="4953000"/>
          </a:xfrm>
        </p:spPr>
        <p:txBody>
          <a:bodyPr>
            <a:normAutofit lnSpcReduction="10000"/>
          </a:bodyPr>
          <a:lstStyle/>
          <a:p>
            <a:r>
              <a:rPr lang="fr-FR" altLang="fr-FR" dirty="0" smtClean="0"/>
              <a:t>La </a:t>
            </a:r>
            <a:r>
              <a:rPr lang="fr-FR" altLang="fr-FR" b="1" dirty="0" smtClean="0"/>
              <a:t>politesse</a:t>
            </a:r>
            <a:r>
              <a:rPr lang="fr-FR" altLang="fr-FR" dirty="0" smtClean="0"/>
              <a:t> est la première et la plus engageante de toutes les vertus sociales. </a:t>
            </a:r>
          </a:p>
          <a:p>
            <a:r>
              <a:rPr lang="fr-FR" dirty="0"/>
              <a:t>L’</a:t>
            </a:r>
            <a:r>
              <a:rPr lang="fr-FR" b="1" dirty="0"/>
              <a:t>ordre de préséance</a:t>
            </a:r>
            <a:r>
              <a:rPr lang="fr-FR" dirty="0"/>
              <a:t> est l'</a:t>
            </a:r>
            <a:r>
              <a:rPr lang="fr-FR" b="1" dirty="0"/>
              <a:t>ordre hiérarchique</a:t>
            </a:r>
            <a:r>
              <a:rPr lang="fr-FR" dirty="0"/>
              <a:t> selon lequel une personne est placée par rapport à une autre</a:t>
            </a:r>
            <a:r>
              <a:rPr lang="fr-FR" dirty="0" smtClean="0"/>
              <a:t>.</a:t>
            </a:r>
          </a:p>
          <a:p>
            <a:r>
              <a:rPr lang="fr-FR" altLang="fr-FR" dirty="0"/>
              <a:t>La </a:t>
            </a:r>
            <a:r>
              <a:rPr lang="fr-FR" altLang="fr-FR" b="1" dirty="0"/>
              <a:t>convivialité</a:t>
            </a:r>
            <a:r>
              <a:rPr lang="fr-FR" altLang="fr-FR" dirty="0"/>
              <a:t> permet l’expression de l’amitié lors de réunions agréables et </a:t>
            </a:r>
            <a:r>
              <a:rPr lang="fr-FR" altLang="fr-FR" dirty="0" smtClean="0"/>
              <a:t>chaleureuses</a:t>
            </a:r>
          </a:p>
          <a:p>
            <a:r>
              <a:rPr lang="fr-FR" dirty="0"/>
              <a:t>Les c</a:t>
            </a:r>
            <a:r>
              <a:rPr lang="fr-FR" dirty="0" smtClean="0"/>
              <a:t>érémonies de remise de </a:t>
            </a:r>
            <a:r>
              <a:rPr lang="fr-FR" dirty="0"/>
              <a:t>charte, </a:t>
            </a:r>
            <a:r>
              <a:rPr lang="fr-FR" dirty="0" smtClean="0"/>
              <a:t>d’intronisation</a:t>
            </a:r>
            <a:r>
              <a:rPr lang="fr-FR" dirty="0"/>
              <a:t>, </a:t>
            </a:r>
            <a:r>
              <a:rPr lang="fr-FR" dirty="0" smtClean="0"/>
              <a:t>suivent </a:t>
            </a:r>
            <a:r>
              <a:rPr lang="fr-FR" dirty="0"/>
              <a:t>un rituel emprunt de solennité et de chaleur humaine.</a:t>
            </a:r>
          </a:p>
          <a:p>
            <a:endParaRPr lang="fr-FR" altLang="fr-FR" dirty="0" smtClean="0"/>
          </a:p>
          <a:p>
            <a:pPr marL="0" indent="0">
              <a:buNone/>
            </a:pPr>
            <a:endParaRPr lang="fr-FR" dirty="0" smtClean="0"/>
          </a:p>
          <a:p>
            <a:endParaRPr lang="fr-FR" altLang="fr-FR" dirty="0" smtClean="0"/>
          </a:p>
          <a:p>
            <a:endParaRPr lang="fr-FR" altLang="fr-FR" dirty="0" smtClean="0"/>
          </a:p>
          <a:p>
            <a:endParaRPr lang="fr-FR" altLang="fr-FR" dirty="0" smtClean="0"/>
          </a:p>
          <a:p>
            <a:endParaRPr lang="fr-FR" dirty="0"/>
          </a:p>
        </p:txBody>
      </p:sp>
      <p:sp>
        <p:nvSpPr>
          <p:cNvPr id="3" name="Espace réservé du numéro de diapositive 2"/>
          <p:cNvSpPr>
            <a:spLocks noGrp="1"/>
          </p:cNvSpPr>
          <p:nvPr>
            <p:ph type="sldNum" sz="quarter" idx="12"/>
          </p:nvPr>
        </p:nvSpPr>
        <p:spPr/>
        <p:txBody>
          <a:bodyPr/>
          <a:lstStyle/>
          <a:p>
            <a:fld id="{74E2F7BF-BCBC-4BAB-99EE-C4EFACBC9625}" type="slidenum">
              <a:rPr lang="fr-FR" smtClean="0"/>
              <a:pPr/>
              <a:t>5</a:t>
            </a:fld>
            <a:endParaRPr lang="fr-FR" dirty="0"/>
          </a:p>
        </p:txBody>
      </p:sp>
      <p:pic>
        <p:nvPicPr>
          <p:cNvPr id="3074" name="Picture 2" descr="C:\Documents and Settings\Propriétaire\Local Settings\Temporary Internet Files\Content.IE5\RCJE78QW\objectif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1192" y="5653256"/>
            <a:ext cx="1106239" cy="1106239"/>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e la date 4"/>
          <p:cNvSpPr>
            <a:spLocks noGrp="1"/>
          </p:cNvSpPr>
          <p:nvPr>
            <p:ph type="dt" sz="half" idx="10"/>
          </p:nvPr>
        </p:nvSpPr>
        <p:spPr/>
        <p:txBody>
          <a:bodyPr/>
          <a:lstStyle/>
          <a:p>
            <a:pPr>
              <a:defRPr/>
            </a:pPr>
            <a:fld id="{2F9FF4E2-27C8-4F93-BC8F-A845BA3350A9}" type="datetime1">
              <a:rPr lang="fr-FR" smtClean="0"/>
              <a:pPr>
                <a:defRPr/>
              </a:pPr>
              <a:t>30/03/2020</a:t>
            </a:fld>
            <a:endParaRPr lang="fr-FR" dirty="0"/>
          </a:p>
        </p:txBody>
      </p:sp>
      <p:sp>
        <p:nvSpPr>
          <p:cNvPr id="9" name="Titre 5"/>
          <p:cNvSpPr>
            <a:spLocks noGrp="1"/>
          </p:cNvSpPr>
          <p:nvPr>
            <p:ph type="title"/>
          </p:nvPr>
        </p:nvSpPr>
        <p:spPr>
          <a:xfrm>
            <a:off x="228600" y="870992"/>
            <a:ext cx="8686800" cy="685800"/>
          </a:xfrm>
        </p:spPr>
        <p:txBody>
          <a:bodyPr/>
          <a:lstStyle/>
          <a:p>
            <a:r>
              <a:rPr lang="fr-FR" dirty="0">
                <a:effectLst/>
              </a:rPr>
              <a:t>Définition et </a:t>
            </a:r>
            <a:r>
              <a:rPr lang="fr-FR" dirty="0" smtClean="0">
                <a:effectLst/>
              </a:rPr>
              <a:t>Fondamentaux</a:t>
            </a:r>
            <a:endParaRPr lang="fr-FR" dirty="0">
              <a:effectLst/>
            </a:endParaRPr>
          </a:p>
        </p:txBody>
      </p:sp>
    </p:spTree>
    <p:extLst>
      <p:ext uri="{BB962C8B-B14F-4D97-AF65-F5344CB8AC3E}">
        <p14:creationId xmlns:p14="http://schemas.microsoft.com/office/powerpoint/2010/main" val="159790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5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000"/>
                                        <p:tgtEl>
                                          <p:spTgt spid="7">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5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000"/>
                                        <p:tgtEl>
                                          <p:spTgt spid="7">
                                            <p:txEl>
                                              <p:pRg st="2" end="2"/>
                                            </p:txEl>
                                          </p:spTgt>
                                        </p:tgtEl>
                                      </p:cBhvr>
                                    </p:animEffect>
                                  </p:childTnLst>
                                </p:cTn>
                              </p:par>
                            </p:childTnLst>
                          </p:cTn>
                        </p:par>
                        <p:par>
                          <p:cTn id="16" fill="hold">
                            <p:stCondLst>
                              <p:cond delay="7500"/>
                            </p:stCondLst>
                            <p:childTnLst>
                              <p:par>
                                <p:cTn id="17" presetID="10" presetClass="entr" presetSubtype="0" fill="hold" nodeType="afterEffect">
                                  <p:stCondLst>
                                    <p:cond delay="50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228600" y="1500336"/>
            <a:ext cx="8591872" cy="4953000"/>
          </a:xfrm>
        </p:spPr>
        <p:txBody>
          <a:bodyPr anchor="ctr" anchorCtr="0">
            <a:normAutofit fontScale="92500" lnSpcReduction="20000"/>
          </a:bodyPr>
          <a:lstStyle/>
          <a:p>
            <a:pPr marL="0" indent="0">
              <a:buNone/>
            </a:pPr>
            <a:r>
              <a:rPr lang="fr-FR" sz="4300" b="1" dirty="0" smtClean="0"/>
              <a:t>Le </a:t>
            </a:r>
            <a:r>
              <a:rPr lang="fr-FR" sz="4300" b="1" dirty="0"/>
              <a:t>Protocole c’est …</a:t>
            </a:r>
            <a:endParaRPr lang="fr-FR" sz="4300" b="1" dirty="0" smtClean="0">
              <a:effectLst>
                <a:outerShdw blurRad="38100" dist="38100" dir="2700000" algn="tl">
                  <a:srgbClr val="FFFFFF"/>
                </a:outerShdw>
              </a:effectLst>
            </a:endParaRPr>
          </a:p>
          <a:p>
            <a:pPr marL="0" indent="0">
              <a:buNone/>
            </a:pPr>
            <a:r>
              <a:rPr lang="fr-FR" sz="3600" b="1" dirty="0" smtClean="0">
                <a:effectLst>
                  <a:outerShdw blurRad="38100" dist="38100" dir="2700000" algn="tl">
                    <a:srgbClr val="FFFFFF"/>
                  </a:outerShdw>
                </a:effectLst>
              </a:rPr>
              <a:t>… tout simplement l’art d’être bien</a:t>
            </a:r>
          </a:p>
          <a:p>
            <a:pPr marL="0" indent="0">
              <a:buNone/>
            </a:pPr>
            <a:r>
              <a:rPr lang="fr-FR" sz="3600" b="1" dirty="0" smtClean="0">
                <a:effectLst>
                  <a:outerShdw blurRad="38100" dist="38100" dir="2700000" algn="tl">
                    <a:srgbClr val="FFFFFF"/>
                  </a:outerShdw>
                </a:effectLst>
              </a:rPr>
              <a:t> ensemble…</a:t>
            </a:r>
          </a:p>
          <a:p>
            <a:pPr marL="0" indent="0">
              <a:buNone/>
            </a:pPr>
            <a:endParaRPr lang="fr-FR" sz="2600" b="1" dirty="0">
              <a:effectLst>
                <a:outerShdw blurRad="38100" dist="38100" dir="2700000" algn="tl">
                  <a:srgbClr val="FFFFFF"/>
                </a:outerShdw>
              </a:effectLst>
            </a:endParaRPr>
          </a:p>
          <a:p>
            <a:pPr>
              <a:buBlip>
                <a:blip r:embed="rId3"/>
              </a:buBlip>
            </a:pPr>
            <a:r>
              <a:rPr lang="fr-FR" b="1" dirty="0" smtClean="0">
                <a:effectLst>
                  <a:outerShdw blurRad="38100" dist="38100" dir="2700000" algn="tl">
                    <a:srgbClr val="FFFFFF"/>
                  </a:outerShdw>
                </a:effectLst>
              </a:rPr>
              <a:t>En </a:t>
            </a:r>
            <a:r>
              <a:rPr lang="fr-FR" b="1" dirty="0">
                <a:effectLst>
                  <a:outerShdw blurRad="38100" dist="38100" dir="2700000" algn="tl">
                    <a:srgbClr val="FFFFFF"/>
                  </a:outerShdw>
                </a:effectLst>
              </a:rPr>
              <a:t>s’appuyant sur des outils, des règles, </a:t>
            </a:r>
            <a:r>
              <a:rPr lang="fr-FR" b="1" dirty="0" smtClean="0">
                <a:effectLst>
                  <a:outerShdw blurRad="38100" dist="38100" dir="2700000" algn="tl">
                    <a:srgbClr val="FFFFFF"/>
                  </a:outerShdw>
                </a:effectLst>
              </a:rPr>
              <a:t>… que </a:t>
            </a:r>
            <a:r>
              <a:rPr lang="fr-FR" b="1" dirty="0">
                <a:effectLst>
                  <a:outerShdw blurRad="38100" dist="38100" dir="2700000" algn="tl">
                    <a:srgbClr val="FFFFFF"/>
                  </a:outerShdw>
                </a:effectLst>
              </a:rPr>
              <a:t>nous acceptons en nous engageant.</a:t>
            </a:r>
          </a:p>
          <a:p>
            <a:pPr marL="0" indent="0">
              <a:buNone/>
            </a:pPr>
            <a:endParaRPr lang="fr-FR" sz="2600" b="1" dirty="0">
              <a:effectLst>
                <a:outerShdw blurRad="38100" dist="38100" dir="2700000" algn="tl">
                  <a:srgbClr val="FFFFFF"/>
                </a:outerShdw>
              </a:effectLst>
            </a:endParaRPr>
          </a:p>
          <a:p>
            <a:pPr>
              <a:buBlip>
                <a:blip r:embed="rId3"/>
              </a:buBlip>
            </a:pPr>
            <a:r>
              <a:rPr lang="fr-FR" b="1" dirty="0" smtClean="0">
                <a:effectLst>
                  <a:outerShdw blurRad="38100" dist="38100" dir="2700000" algn="tl">
                    <a:srgbClr val="FFFFFF"/>
                  </a:outerShdw>
                </a:effectLst>
              </a:rPr>
              <a:t>Le protocole ne divise pas, il rassemble.</a:t>
            </a:r>
          </a:p>
          <a:p>
            <a:pPr marL="0" indent="0">
              <a:buNone/>
            </a:pPr>
            <a:endParaRPr lang="fr-FR" sz="2600" b="1" dirty="0" smtClean="0">
              <a:effectLst>
                <a:outerShdw blurRad="38100" dist="38100" dir="2700000" algn="tl">
                  <a:srgbClr val="FFFFFF"/>
                </a:outerShdw>
              </a:effectLst>
            </a:endParaRPr>
          </a:p>
          <a:p>
            <a:pPr>
              <a:buBlip>
                <a:blip r:embed="rId3"/>
              </a:buBlip>
            </a:pPr>
            <a:r>
              <a:rPr lang="fr-FR" b="1" dirty="0" smtClean="0">
                <a:effectLst>
                  <a:outerShdw blurRad="38100" dist="38100" dir="2700000" algn="tl">
                    <a:srgbClr val="FFFFFF"/>
                  </a:outerShdw>
                </a:effectLst>
              </a:rPr>
              <a:t>Le </a:t>
            </a:r>
            <a:r>
              <a:rPr lang="fr-FR" b="1" dirty="0">
                <a:effectLst>
                  <a:outerShdw blurRad="38100" dist="38100" dir="2700000" algn="tl">
                    <a:srgbClr val="FFFFFF"/>
                  </a:outerShdw>
                </a:effectLst>
              </a:rPr>
              <a:t>protocole n’est pas une fonction honorifique mais essentielle pour la bonne marche d’un </a:t>
            </a:r>
            <a:r>
              <a:rPr lang="fr-FR" b="1" dirty="0" smtClean="0">
                <a:effectLst>
                  <a:outerShdw blurRad="38100" dist="38100" dir="2700000" algn="tl">
                    <a:srgbClr val="FFFFFF"/>
                  </a:outerShdw>
                </a:effectLst>
              </a:rPr>
              <a:t>club.</a:t>
            </a:r>
          </a:p>
        </p:txBody>
      </p:sp>
      <p:sp>
        <p:nvSpPr>
          <p:cNvPr id="2" name="Espace réservé de la date 1"/>
          <p:cNvSpPr>
            <a:spLocks noGrp="1"/>
          </p:cNvSpPr>
          <p:nvPr>
            <p:ph type="dt" sz="half" idx="10"/>
          </p:nvPr>
        </p:nvSpPr>
        <p:spPr/>
        <p:txBody>
          <a:bodyPr/>
          <a:lstStyle/>
          <a:p>
            <a:fld id="{CA7C594D-B154-478D-9825-30C23DCF08D8}" type="datetime1">
              <a:rPr lang="fr-FR" smtClean="0"/>
              <a:pPr/>
              <a:t>30/03/2020</a:t>
            </a:fld>
            <a:endParaRPr lang="fr-FR" dirty="0"/>
          </a:p>
        </p:txBody>
      </p:sp>
      <p:sp>
        <p:nvSpPr>
          <p:cNvPr id="3" name="Espace réservé du numéro de diapositive 2"/>
          <p:cNvSpPr>
            <a:spLocks noGrp="1"/>
          </p:cNvSpPr>
          <p:nvPr>
            <p:ph type="sldNum" sz="quarter" idx="12"/>
          </p:nvPr>
        </p:nvSpPr>
        <p:spPr/>
        <p:txBody>
          <a:bodyPr/>
          <a:lstStyle/>
          <a:p>
            <a:fld id="{74E2F7BF-BCBC-4BAB-99EE-C4EFACBC9625}" type="slidenum">
              <a:rPr lang="fr-FR" smtClean="0"/>
              <a:pPr/>
              <a:t>6</a:t>
            </a:fld>
            <a:endParaRPr lang="fr-FR" dirty="0"/>
          </a:p>
        </p:txBody>
      </p:sp>
      <p:sp>
        <p:nvSpPr>
          <p:cNvPr id="8" name="Titre 5"/>
          <p:cNvSpPr txBox="1">
            <a:spLocks/>
          </p:cNvSpPr>
          <p:nvPr/>
        </p:nvSpPr>
        <p:spPr>
          <a:xfrm>
            <a:off x="228600" y="870992"/>
            <a:ext cx="8686800" cy="685800"/>
          </a:xfrm>
          <a:prstGeom prst="rect">
            <a:avLst/>
          </a:prstGeom>
        </p:spPr>
        <p:txBody>
          <a:bodyPr lIns="0" tIns="0" rIns="0" bIns="0"/>
          <a:lstStyle>
            <a:lvl1pPr algn="ctr" defTabSz="914400" rtl="0" eaLnBrk="1" latinLnBrk="0" hangingPunct="1">
              <a:spcBef>
                <a:spcPct val="0"/>
              </a:spcBef>
              <a:buNone/>
              <a:defRPr sz="4400" b="1" kern="1200">
                <a:solidFill>
                  <a:srgbClr val="00338D"/>
                </a:solidFill>
                <a:effectLst>
                  <a:outerShdw blurRad="38100" dist="38100" dir="2700000" algn="tl">
                    <a:srgbClr val="000000">
                      <a:alpha val="43137"/>
                    </a:srgbClr>
                  </a:outerShdw>
                </a:effectLst>
                <a:latin typeface="+mj-lt"/>
                <a:ea typeface="+mj-ea"/>
                <a:cs typeface="+mj-cs"/>
              </a:defRPr>
            </a:lvl1pPr>
          </a:lstStyle>
          <a:p>
            <a:r>
              <a:rPr lang="fr-FR" dirty="0" smtClean="0">
                <a:effectLst/>
              </a:rPr>
              <a:t>Définition et Fondamentaux</a:t>
            </a:r>
            <a:endParaRPr lang="fr-FR" dirty="0">
              <a:effectLst/>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8115" y="1556792"/>
            <a:ext cx="2397285" cy="1728192"/>
          </a:xfrm>
          <a:prstGeom prst="rect">
            <a:avLst/>
          </a:prstGeom>
        </p:spPr>
      </p:pic>
      <p:sp>
        <p:nvSpPr>
          <p:cNvPr id="5" name="Bouton d'action : Précédent 4">
            <a:hlinkClick r:id="" action="ppaction://noaction" highlightClick="1"/>
            <a:hlinkHover r:id="rId5" action="ppaction://hlinksldjump"/>
          </p:cNvPr>
          <p:cNvSpPr/>
          <p:nvPr/>
        </p:nvSpPr>
        <p:spPr>
          <a:xfrm>
            <a:off x="8460432" y="6381328"/>
            <a:ext cx="574165" cy="3326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819259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100"/>
                                  </p:iterate>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1601"/>
                            </p:stCondLst>
                            <p:childTnLst>
                              <p:par>
                                <p:cTn id="8" presetID="1" presetClass="entr" presetSubtype="0" fill="hold" nodeType="afterEffect">
                                  <p:stCondLst>
                                    <p:cond delay="0"/>
                                  </p:stCondLst>
                                  <p:iterate type="lt">
                                    <p:tmAbs val="100"/>
                                  </p:iterate>
                                  <p:childTnLst>
                                    <p:set>
                                      <p:cBhvr>
                                        <p:cTn id="9" dur="1" fill="hold">
                                          <p:stCondLst>
                                            <p:cond delay="0"/>
                                          </p:stCondLst>
                                        </p:cTn>
                                        <p:tgtEl>
                                          <p:spTgt spid="7">
                                            <p:txEl>
                                              <p:pRg st="1" end="1"/>
                                            </p:txEl>
                                          </p:spTgt>
                                        </p:tgtEl>
                                        <p:attrNameLst>
                                          <p:attrName>style.visibility</p:attrName>
                                        </p:attrNameLst>
                                      </p:cBhvr>
                                      <p:to>
                                        <p:strVal val="visible"/>
                                      </p:to>
                                    </p:set>
                                  </p:childTnLst>
                                </p:cTn>
                              </p:par>
                            </p:childTnLst>
                          </p:cTn>
                        </p:par>
                        <p:par>
                          <p:cTn id="10" fill="hold">
                            <p:stCondLst>
                              <p:cond delay="4502"/>
                            </p:stCondLst>
                            <p:childTnLst>
                              <p:par>
                                <p:cTn id="11" presetID="1" presetClass="entr" presetSubtype="0" fill="hold" nodeType="afterEffect">
                                  <p:stCondLst>
                                    <p:cond delay="0"/>
                                  </p:stCondLst>
                                  <p:iterate type="lt">
                                    <p:tmAbs val="100"/>
                                  </p:iterate>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21" presetClass="entr" presetSubtype="1"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wheel(1)">
                                      <p:cBhvr>
                                        <p:cTn id="17" dur="2000"/>
                                        <p:tgtEl>
                                          <p:spTgt spid="7">
                                            <p:txEl>
                                              <p:pRg st="6" end="6"/>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7">
                                            <p:txEl>
                                              <p:pRg st="8" end="8"/>
                                            </p:txEl>
                                          </p:spTgt>
                                        </p:tgtEl>
                                        <p:attrNameLst>
                                          <p:attrName>style.visibility</p:attrName>
                                        </p:attrNameLst>
                                      </p:cBhvr>
                                      <p:to>
                                        <p:strVal val="visible"/>
                                      </p:to>
                                    </p:set>
                                    <p:animEffect transition="in" filter="wheel(1)">
                                      <p:cBhvr>
                                        <p:cTn id="20"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D558AC5-547C-42DD-983D-B2E09E21FA1B}" type="datetime1">
              <a:rPr lang="fr-FR" smtClean="0"/>
              <a:pPr/>
              <a:t>30/03/2020</a:t>
            </a:fld>
            <a:endParaRPr lang="fr-FR" dirty="0"/>
          </a:p>
        </p:txBody>
      </p:sp>
      <p:sp>
        <p:nvSpPr>
          <p:cNvPr id="6" name="Espace réservé du numéro de diapositive 5"/>
          <p:cNvSpPr>
            <a:spLocks noGrp="1"/>
          </p:cNvSpPr>
          <p:nvPr>
            <p:ph type="sldNum" sz="quarter" idx="12"/>
          </p:nvPr>
        </p:nvSpPr>
        <p:spPr/>
        <p:txBody>
          <a:bodyPr/>
          <a:lstStyle/>
          <a:p>
            <a:fld id="{74E2F7BF-BCBC-4BAB-99EE-C4EFACBC9625}" type="slidenum">
              <a:rPr lang="fr-FR" smtClean="0"/>
              <a:pPr/>
              <a:t>7</a:t>
            </a:fld>
            <a:endParaRPr lang="fr-FR" dirty="0"/>
          </a:p>
        </p:txBody>
      </p:sp>
      <p:sp>
        <p:nvSpPr>
          <p:cNvPr id="9" name="Parchemin horizontal 8"/>
          <p:cNvSpPr/>
          <p:nvPr/>
        </p:nvSpPr>
        <p:spPr>
          <a:xfrm>
            <a:off x="611563" y="3212976"/>
            <a:ext cx="7920880" cy="2448272"/>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6"/>
          <p:cNvSpPr txBox="1">
            <a:spLocks/>
          </p:cNvSpPr>
          <p:nvPr/>
        </p:nvSpPr>
        <p:spPr>
          <a:xfrm>
            <a:off x="619451" y="3756074"/>
            <a:ext cx="7772400" cy="1362075"/>
          </a:xfrm>
          <a:prstGeom prst="rect">
            <a:avLst/>
          </a:prstGeom>
        </p:spPr>
        <p:txBody>
          <a:bodyPr anchor="ctr" anchorCtr="0"/>
          <a:lstStyle>
            <a:lvl1pPr algn="l" defTabSz="914400" rtl="0" eaLnBrk="1" latinLnBrk="0" hangingPunct="1">
              <a:spcBef>
                <a:spcPct val="0"/>
              </a:spcBef>
              <a:buNone/>
              <a:defRPr sz="4000" b="1" kern="1200" cap="all">
                <a:solidFill>
                  <a:srgbClr val="00338D"/>
                </a:solidFill>
                <a:latin typeface="+mj-lt"/>
                <a:ea typeface="+mj-ea"/>
                <a:cs typeface="+mj-cs"/>
              </a:defRPr>
            </a:lvl1pPr>
          </a:lstStyle>
          <a:p>
            <a:pPr algn="ctr" fontAlgn="auto">
              <a:spcAft>
                <a:spcPts val="0"/>
              </a:spcAft>
            </a:pPr>
            <a:r>
              <a:rPr lang="fr-FR" cap="none" dirty="0" smtClean="0"/>
              <a:t>Rôle </a:t>
            </a:r>
            <a:r>
              <a:rPr lang="fr-FR" cap="none" dirty="0"/>
              <a:t>et Tâches du </a:t>
            </a:r>
            <a:r>
              <a:rPr lang="fr-FR" cap="none" dirty="0" smtClean="0"/>
              <a:t>Chef </a:t>
            </a:r>
            <a:r>
              <a:rPr lang="fr-FR" cap="none" dirty="0"/>
              <a:t>du Protocole </a:t>
            </a:r>
            <a:endParaRPr lang="fr-FR"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836712"/>
            <a:ext cx="2378075"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00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388" y="980728"/>
            <a:ext cx="8759825" cy="51153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9" name="Rectangle 4"/>
          <p:cNvSpPr>
            <a:spLocks noChangeArrowheads="1"/>
          </p:cNvSpPr>
          <p:nvPr/>
        </p:nvSpPr>
        <p:spPr bwMode="auto">
          <a:xfrm>
            <a:off x="179388" y="1457424"/>
            <a:ext cx="8601868" cy="4638613"/>
          </a:xfrm>
          <a:prstGeom prst="rect">
            <a:avLst/>
          </a:prstGeom>
          <a:noFill/>
          <a:ln w="9525">
            <a:noFill/>
            <a:miter lim="800000"/>
            <a:headEnd/>
            <a:tailEnd/>
          </a:ln>
        </p:spPr>
        <p:txBody>
          <a:bodyPr/>
          <a:lstStyle/>
          <a:p>
            <a:pPr marL="342900" indent="-342900">
              <a:spcBef>
                <a:spcPts val="900"/>
              </a:spcBef>
              <a:buBlip>
                <a:blip r:embed="rId3"/>
              </a:buBlip>
              <a:defRPr/>
            </a:pPr>
            <a:r>
              <a:rPr lang="fr-FR" sz="3200" dirty="0" smtClean="0">
                <a:solidFill>
                  <a:srgbClr val="00338D"/>
                </a:solidFill>
                <a:latin typeface="+mj-lt"/>
                <a:cs typeface="Arial" panose="020B0604020202020204" pitchFamily="34" charset="0"/>
              </a:rPr>
              <a:t>Le </a:t>
            </a:r>
            <a:r>
              <a:rPr lang="fr-FR" sz="3200" dirty="0">
                <a:solidFill>
                  <a:srgbClr val="00338D"/>
                </a:solidFill>
                <a:latin typeface="+mj-lt"/>
                <a:cs typeface="Arial" panose="020B0604020202020204" pitchFamily="34" charset="0"/>
              </a:rPr>
              <a:t>protocole n’est pas une fonction honorifique mais essentielle pour la bonne marche d’un </a:t>
            </a:r>
            <a:r>
              <a:rPr lang="fr-FR" sz="3200" dirty="0" smtClean="0">
                <a:solidFill>
                  <a:srgbClr val="00338D"/>
                </a:solidFill>
                <a:latin typeface="+mj-lt"/>
                <a:cs typeface="Arial" panose="020B0604020202020204" pitchFamily="34" charset="0"/>
              </a:rPr>
              <a:t>club</a:t>
            </a:r>
            <a:endParaRPr lang="fr-FR" sz="3200" dirty="0">
              <a:solidFill>
                <a:srgbClr val="00338D"/>
              </a:solidFill>
              <a:latin typeface="+mj-lt"/>
              <a:cs typeface="Arial" panose="020B0604020202020204" pitchFamily="34" charset="0"/>
            </a:endParaRPr>
          </a:p>
          <a:p>
            <a:pPr marL="342900" indent="-342900">
              <a:spcBef>
                <a:spcPts val="900"/>
              </a:spcBef>
              <a:buBlip>
                <a:blip r:embed="rId3"/>
              </a:buBlip>
              <a:defRPr/>
            </a:pPr>
            <a:r>
              <a:rPr lang="fr-FR" sz="3200" dirty="0" smtClean="0">
                <a:solidFill>
                  <a:srgbClr val="00338D"/>
                </a:solidFill>
                <a:latin typeface="+mj-lt"/>
                <a:cs typeface="Arial" panose="020B0604020202020204" pitchFamily="34" charset="0"/>
              </a:rPr>
              <a:t>Est </a:t>
            </a:r>
            <a:r>
              <a:rPr lang="fr-FR" sz="3200" dirty="0">
                <a:solidFill>
                  <a:srgbClr val="00338D"/>
                </a:solidFill>
                <a:latin typeface="+mj-lt"/>
                <a:cs typeface="Arial" panose="020B0604020202020204" pitchFamily="34" charset="0"/>
              </a:rPr>
              <a:t>le reflet de l’âme et de l’état d’esprit </a:t>
            </a:r>
            <a:r>
              <a:rPr lang="fr-FR" sz="3200" dirty="0" smtClean="0">
                <a:solidFill>
                  <a:srgbClr val="00338D"/>
                </a:solidFill>
                <a:latin typeface="+mj-lt"/>
                <a:cs typeface="Arial" panose="020B0604020202020204" pitchFamily="34" charset="0"/>
              </a:rPr>
              <a:t>du club , garant </a:t>
            </a:r>
            <a:r>
              <a:rPr lang="fr-FR" sz="3200" dirty="0">
                <a:solidFill>
                  <a:srgbClr val="00338D"/>
                </a:solidFill>
                <a:latin typeface="+mj-lt"/>
                <a:cs typeface="Arial" panose="020B0604020202020204" pitchFamily="34" charset="0"/>
              </a:rPr>
              <a:t>des civilités du Lionisme et de la </a:t>
            </a:r>
            <a:r>
              <a:rPr lang="fr-FR" sz="3200" dirty="0" smtClean="0">
                <a:solidFill>
                  <a:srgbClr val="00338D"/>
                </a:solidFill>
                <a:latin typeface="+mj-lt"/>
                <a:cs typeface="Arial" panose="020B0604020202020204" pitchFamily="34" charset="0"/>
              </a:rPr>
              <a:t>courtoisie</a:t>
            </a:r>
            <a:endParaRPr lang="fr-FR" sz="3200" dirty="0">
              <a:solidFill>
                <a:srgbClr val="00338D"/>
              </a:solidFill>
              <a:latin typeface="+mj-lt"/>
              <a:cs typeface="Arial" panose="020B0604020202020204" pitchFamily="34" charset="0"/>
            </a:endParaRPr>
          </a:p>
          <a:p>
            <a:pPr marL="342900" indent="-342900">
              <a:spcBef>
                <a:spcPts val="900"/>
              </a:spcBef>
              <a:buBlip>
                <a:blip r:embed="rId3"/>
              </a:buBlip>
              <a:defRPr/>
            </a:pPr>
            <a:r>
              <a:rPr lang="fr-FR" sz="3200" dirty="0" smtClean="0">
                <a:solidFill>
                  <a:srgbClr val="00338D"/>
                </a:solidFill>
                <a:latin typeface="+mj-lt"/>
                <a:cs typeface="Arial" panose="020B0604020202020204" pitchFamily="34" charset="0"/>
              </a:rPr>
              <a:t>Est garant </a:t>
            </a:r>
            <a:r>
              <a:rPr lang="fr-FR" sz="3200" dirty="0">
                <a:solidFill>
                  <a:srgbClr val="00338D"/>
                </a:solidFill>
                <a:latin typeface="+mj-lt"/>
                <a:cs typeface="Arial" panose="020B0604020202020204" pitchFamily="34" charset="0"/>
              </a:rPr>
              <a:t>du bon déroulement des réunions et </a:t>
            </a:r>
            <a:r>
              <a:rPr lang="fr-FR" sz="3200" dirty="0" smtClean="0">
                <a:solidFill>
                  <a:srgbClr val="00338D"/>
                </a:solidFill>
                <a:latin typeface="+mj-lt"/>
                <a:cs typeface="Arial" panose="020B0604020202020204" pitchFamily="34" charset="0"/>
              </a:rPr>
              <a:t>manifestations du club,</a:t>
            </a:r>
            <a:endParaRPr lang="fr-FR" sz="3200" dirty="0">
              <a:solidFill>
                <a:srgbClr val="00338D"/>
              </a:solidFill>
              <a:latin typeface="+mj-lt"/>
              <a:cs typeface="Arial" panose="020B0604020202020204" pitchFamily="34" charset="0"/>
            </a:endParaRPr>
          </a:p>
          <a:p>
            <a:pPr marL="342900" indent="-342900">
              <a:spcBef>
                <a:spcPts val="900"/>
              </a:spcBef>
              <a:buBlip>
                <a:blip r:embed="rId3"/>
              </a:buBlip>
              <a:defRPr/>
            </a:pPr>
            <a:r>
              <a:rPr lang="fr-FR" sz="3200" dirty="0" smtClean="0">
                <a:solidFill>
                  <a:srgbClr val="00338D"/>
                </a:solidFill>
                <a:latin typeface="+mj-lt"/>
                <a:cs typeface="Arial" panose="020B0604020202020204" pitchFamily="34" charset="0"/>
              </a:rPr>
              <a:t>Assiste </a:t>
            </a:r>
            <a:r>
              <a:rPr lang="fr-FR" sz="3200" dirty="0">
                <a:solidFill>
                  <a:srgbClr val="00338D"/>
                </a:solidFill>
                <a:latin typeface="+mj-lt"/>
                <a:cs typeface="Arial" panose="020B0604020202020204" pitchFamily="34" charset="0"/>
              </a:rPr>
              <a:t>le </a:t>
            </a:r>
            <a:r>
              <a:rPr lang="fr-FR" sz="3200" dirty="0" smtClean="0">
                <a:solidFill>
                  <a:srgbClr val="00338D"/>
                </a:solidFill>
                <a:latin typeface="+mj-lt"/>
                <a:cs typeface="Arial" panose="020B0604020202020204" pitchFamily="34" charset="0"/>
              </a:rPr>
              <a:t>Président dans </a:t>
            </a:r>
            <a:r>
              <a:rPr lang="fr-FR" sz="3200" dirty="0">
                <a:solidFill>
                  <a:srgbClr val="00338D"/>
                </a:solidFill>
                <a:latin typeface="+mj-lt"/>
                <a:cs typeface="Arial" panose="020B0604020202020204" pitchFamily="34" charset="0"/>
              </a:rPr>
              <a:t>le respect des règles de conduite des </a:t>
            </a:r>
            <a:r>
              <a:rPr lang="fr-FR" sz="3200" dirty="0" smtClean="0">
                <a:solidFill>
                  <a:srgbClr val="00338D"/>
                </a:solidFill>
                <a:latin typeface="+mj-lt"/>
                <a:cs typeface="Arial" panose="020B0604020202020204" pitchFamily="34" charset="0"/>
              </a:rPr>
              <a:t>réunions</a:t>
            </a:r>
            <a:endParaRPr lang="fr-FR" sz="3200" dirty="0">
              <a:solidFill>
                <a:srgbClr val="00338D"/>
              </a:solidFill>
              <a:latin typeface="+mj-lt"/>
              <a:cs typeface="Arial" panose="020B0604020202020204" pitchFamily="34" charset="0"/>
            </a:endParaRPr>
          </a:p>
        </p:txBody>
      </p:sp>
      <p:sp>
        <p:nvSpPr>
          <p:cNvPr id="3" name="Espace réservé de la date 2"/>
          <p:cNvSpPr>
            <a:spLocks noGrp="1"/>
          </p:cNvSpPr>
          <p:nvPr>
            <p:ph type="dt" sz="half" idx="10"/>
          </p:nvPr>
        </p:nvSpPr>
        <p:spPr/>
        <p:txBody>
          <a:bodyPr/>
          <a:lstStyle/>
          <a:p>
            <a:fld id="{2C9F3816-88A9-4984-87E1-25A12A06E111}" type="datetime1">
              <a:rPr lang="fr-FR" smtClean="0"/>
              <a:pPr/>
              <a:t>30/03/2020</a:t>
            </a:fld>
            <a:endParaRPr lang="fr-FR"/>
          </a:p>
        </p:txBody>
      </p:sp>
      <p:sp>
        <p:nvSpPr>
          <p:cNvPr id="4" name="Espace réservé du numéro de diapositive 3"/>
          <p:cNvSpPr>
            <a:spLocks noGrp="1"/>
          </p:cNvSpPr>
          <p:nvPr>
            <p:ph type="sldNum" sz="quarter" idx="12"/>
          </p:nvPr>
        </p:nvSpPr>
        <p:spPr/>
        <p:txBody>
          <a:bodyPr/>
          <a:lstStyle/>
          <a:p>
            <a:fld id="{74E2F7BF-BCBC-4BAB-99EE-C4EFACBC9625}" type="slidenum">
              <a:rPr lang="fr-FR" smtClean="0"/>
              <a:pPr/>
              <a:t>8</a:t>
            </a:fld>
            <a:endParaRPr lang="fr-FR"/>
          </a:p>
        </p:txBody>
      </p:sp>
      <p:sp>
        <p:nvSpPr>
          <p:cNvPr id="12" name="Titre 4"/>
          <p:cNvSpPr>
            <a:spLocks noGrp="1"/>
          </p:cNvSpPr>
          <p:nvPr>
            <p:ph type="title"/>
          </p:nvPr>
        </p:nvSpPr>
        <p:spPr>
          <a:xfrm>
            <a:off x="228600" y="798984"/>
            <a:ext cx="8686800" cy="685800"/>
          </a:xfrm>
        </p:spPr>
        <p:txBody>
          <a:bodyPr/>
          <a:lstStyle/>
          <a:p>
            <a:r>
              <a:rPr lang="fr-FR" sz="3800" dirty="0" smtClean="0">
                <a:effectLst/>
              </a:rPr>
              <a:t>Rôle et Tâches du Chef du Protocole</a:t>
            </a:r>
            <a:endParaRPr lang="fr-FR" sz="3800" dirty="0">
              <a:effectLst/>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828276" y="5157193"/>
            <a:ext cx="1496698"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3067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p:cTn id="15"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9">
                                            <p:txEl>
                                              <p:pRg st="1" end="1"/>
                                            </p:txEl>
                                          </p:spTgt>
                                        </p:tgtEl>
                                      </p:cBhvr>
                                    </p:animEffect>
                                  </p:childTnLst>
                                </p:cTn>
                              </p:par>
                            </p:childTnLst>
                          </p:cTn>
                        </p:par>
                        <p:par>
                          <p:cTn id="19" fill="hold" nodeType="withGroup">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additive="base">
                                        <p:cTn id="2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24" fill="hold" nodeType="withGroup">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1000"/>
                                        <p:tgtEl>
                                          <p:spTgt spid="9">
                                            <p:txEl>
                                              <p:pRg st="3" end="3"/>
                                            </p:txEl>
                                          </p:spTgt>
                                        </p:tgtEl>
                                      </p:cBhvr>
                                    </p:animEffect>
                                    <p:anim calcmode="lin" valueType="num">
                                      <p:cBhvr>
                                        <p:cTn id="2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0934" y="1412776"/>
            <a:ext cx="8756625" cy="5112568"/>
          </a:xfrm>
        </p:spPr>
        <p:txBody>
          <a:bodyPr>
            <a:noAutofit/>
          </a:bodyPr>
          <a:lstStyle/>
          <a:p>
            <a:r>
              <a:rPr lang="fr-FR" sz="2400" b="1" dirty="0" smtClean="0">
                <a:solidFill>
                  <a:srgbClr val="00338D"/>
                </a:solidFill>
                <a:latin typeface="+mj-lt"/>
                <a:cs typeface="Arial" panose="020B0604020202020204" pitchFamily="34" charset="0"/>
              </a:rPr>
              <a:t>Il doit être :</a:t>
            </a:r>
          </a:p>
          <a:p>
            <a:pPr lvl="1">
              <a:buBlip>
                <a:blip r:embed="rId3"/>
              </a:buBlip>
            </a:pPr>
            <a:r>
              <a:rPr lang="fr-FR" sz="2200" b="1" dirty="0" smtClean="0">
                <a:latin typeface="+mj-lt"/>
                <a:cs typeface="Arial" panose="020B0604020202020204" pitchFamily="34" charset="0"/>
              </a:rPr>
              <a:t>bienveillant, </a:t>
            </a:r>
            <a:r>
              <a:rPr lang="fr-FR" sz="2200" b="1" dirty="0">
                <a:latin typeface="+mj-lt"/>
                <a:cs typeface="Arial" panose="020B0604020202020204" pitchFamily="34" charset="0"/>
              </a:rPr>
              <a:t>courtois, disponible, dans la mesure de ses possibilités, très réactif et </a:t>
            </a:r>
            <a:r>
              <a:rPr lang="fr-FR" sz="2200" b="1" dirty="0" smtClean="0">
                <a:latin typeface="+mj-lt"/>
                <a:cs typeface="Arial" panose="020B0604020202020204" pitchFamily="34" charset="0"/>
              </a:rPr>
              <a:t>diplomate</a:t>
            </a:r>
          </a:p>
          <a:p>
            <a:pPr lvl="1">
              <a:buBlip>
                <a:blip r:embed="rId3"/>
              </a:buBlip>
            </a:pPr>
            <a:endParaRPr lang="fr-FR" sz="1800" b="1" dirty="0" smtClean="0">
              <a:latin typeface="+mj-lt"/>
              <a:cs typeface="Arial" panose="020B0604020202020204" pitchFamily="34" charset="0"/>
            </a:endParaRPr>
          </a:p>
          <a:p>
            <a:pPr marL="342900" lvl="1" indent="-342900">
              <a:buBlip>
                <a:blip r:embed="rId4"/>
              </a:buBlip>
            </a:pPr>
            <a:r>
              <a:rPr lang="fr-FR" sz="2400" b="1" dirty="0">
                <a:latin typeface="+mj-lt"/>
                <a:cs typeface="Arial" panose="020B0604020202020204" pitchFamily="34" charset="0"/>
              </a:rPr>
              <a:t>Il </a:t>
            </a:r>
            <a:r>
              <a:rPr lang="fr-FR" sz="2400" b="1" dirty="0" smtClean="0">
                <a:latin typeface="+mj-lt"/>
                <a:cs typeface="Arial" panose="020B0604020202020204" pitchFamily="34" charset="0"/>
              </a:rPr>
              <a:t>est </a:t>
            </a:r>
            <a:r>
              <a:rPr lang="fr-FR" sz="2400" b="1" dirty="0">
                <a:latin typeface="+mj-lt"/>
                <a:cs typeface="Arial" panose="020B0604020202020204" pitchFamily="34" charset="0"/>
              </a:rPr>
              <a:t>:</a:t>
            </a:r>
          </a:p>
          <a:p>
            <a:pPr lvl="1">
              <a:buBlip>
                <a:blip r:embed="rId3"/>
              </a:buBlip>
            </a:pPr>
            <a:r>
              <a:rPr lang="fr-FR" sz="2200" b="1" dirty="0" smtClean="0">
                <a:latin typeface="+mj-lt"/>
                <a:cs typeface="Arial" panose="020B0604020202020204" pitchFamily="34" charset="0"/>
              </a:rPr>
              <a:t>le </a:t>
            </a:r>
            <a:r>
              <a:rPr lang="fr-FR" sz="2200" b="1" dirty="0">
                <a:latin typeface="+mj-lt"/>
                <a:cs typeface="Arial" panose="020B0604020202020204" pitchFamily="34" charset="0"/>
              </a:rPr>
              <a:t>lien entre tous les membres du club, en veillant à la bonne ambiance générale des réunions, avec discrétion et </a:t>
            </a:r>
            <a:r>
              <a:rPr lang="fr-FR" sz="2200" b="1" dirty="0" smtClean="0">
                <a:latin typeface="+mj-lt"/>
                <a:cs typeface="Arial" panose="020B0604020202020204" pitchFamily="34" charset="0"/>
              </a:rPr>
              <a:t>efficacité</a:t>
            </a:r>
          </a:p>
          <a:p>
            <a:pPr marL="457200" lvl="1" indent="0">
              <a:buNone/>
            </a:pPr>
            <a:endParaRPr lang="fr-FR" sz="1400" dirty="0" smtClean="0">
              <a:solidFill>
                <a:srgbClr val="00338D"/>
              </a:solidFill>
              <a:latin typeface="+mj-lt"/>
              <a:cs typeface="Arial" panose="020B0604020202020204" pitchFamily="34" charset="0"/>
            </a:endParaRPr>
          </a:p>
          <a:p>
            <a:pPr>
              <a:defRPr/>
            </a:pPr>
            <a:r>
              <a:rPr lang="fr-FR" sz="2400" b="1" dirty="0">
                <a:latin typeface="+mj-lt"/>
                <a:cs typeface="Arial" panose="020B0604020202020204" pitchFamily="34" charset="0"/>
              </a:rPr>
              <a:t>Il a la charge :</a:t>
            </a:r>
          </a:p>
          <a:p>
            <a:pPr lvl="1">
              <a:buBlip>
                <a:blip r:embed="rId3"/>
              </a:buBlip>
              <a:defRPr/>
            </a:pPr>
            <a:r>
              <a:rPr lang="fr-FR" sz="2200" b="1" dirty="0" smtClean="0">
                <a:latin typeface="+mj-lt"/>
                <a:cs typeface="Arial" panose="020B0604020202020204" pitchFamily="34" charset="0"/>
              </a:rPr>
              <a:t>de </a:t>
            </a:r>
            <a:r>
              <a:rPr lang="fr-FR" sz="2200" b="1" dirty="0">
                <a:latin typeface="+mj-lt"/>
                <a:cs typeface="Arial" panose="020B0604020202020204" pitchFamily="34" charset="0"/>
              </a:rPr>
              <a:t>l’organisation et du déroulement des réunions ou cérémonies</a:t>
            </a:r>
          </a:p>
          <a:p>
            <a:pPr lvl="1">
              <a:buBlip>
                <a:blip r:embed="rId3"/>
              </a:buBlip>
              <a:defRPr/>
            </a:pPr>
            <a:r>
              <a:rPr lang="fr-FR" sz="2200" b="1" dirty="0">
                <a:latin typeface="+mj-lt"/>
                <a:cs typeface="Arial" panose="020B0604020202020204" pitchFamily="34" charset="0"/>
              </a:rPr>
              <a:t>de l’organisation de la salle de réunion et des lieux de </a:t>
            </a:r>
            <a:r>
              <a:rPr lang="fr-FR" sz="2200" b="1" dirty="0" smtClean="0">
                <a:latin typeface="+mj-lt"/>
                <a:cs typeface="Arial" panose="020B0604020202020204" pitchFamily="34" charset="0"/>
              </a:rPr>
              <a:t>réceptions</a:t>
            </a:r>
          </a:p>
          <a:p>
            <a:pPr marL="457200" lvl="1" indent="0">
              <a:buNone/>
            </a:pPr>
            <a:endParaRPr lang="fr-FR" sz="2200" dirty="0" smtClean="0">
              <a:solidFill>
                <a:srgbClr val="00338D"/>
              </a:solidFill>
              <a:latin typeface="+mj-lt"/>
              <a:cs typeface="Arial" panose="020B0604020202020204" pitchFamily="34" charset="0"/>
            </a:endParaRPr>
          </a:p>
        </p:txBody>
      </p:sp>
      <p:sp>
        <p:nvSpPr>
          <p:cNvPr id="4" name="Espace réservé de la date 3"/>
          <p:cNvSpPr>
            <a:spLocks noGrp="1"/>
          </p:cNvSpPr>
          <p:nvPr>
            <p:ph type="dt" sz="half" idx="10"/>
          </p:nvPr>
        </p:nvSpPr>
        <p:spPr/>
        <p:txBody>
          <a:bodyPr/>
          <a:lstStyle/>
          <a:p>
            <a:fld id="{08B501B8-87FC-4653-A44B-856AC73FDF89}" type="datetime1">
              <a:rPr lang="fr-FR" smtClean="0"/>
              <a:pPr/>
              <a:t>30/03/2020</a:t>
            </a:fld>
            <a:endParaRPr lang="fr-FR"/>
          </a:p>
        </p:txBody>
      </p:sp>
      <p:sp>
        <p:nvSpPr>
          <p:cNvPr id="6" name="Espace réservé du numéro de diapositive 5"/>
          <p:cNvSpPr>
            <a:spLocks noGrp="1"/>
          </p:cNvSpPr>
          <p:nvPr>
            <p:ph type="sldNum" sz="quarter" idx="12"/>
          </p:nvPr>
        </p:nvSpPr>
        <p:spPr/>
        <p:txBody>
          <a:bodyPr/>
          <a:lstStyle/>
          <a:p>
            <a:fld id="{74E2F7BF-BCBC-4BAB-99EE-C4EFACBC9625}" type="slidenum">
              <a:rPr lang="fr-FR" smtClean="0"/>
              <a:pPr/>
              <a:t>9</a:t>
            </a:fld>
            <a:endParaRPr lang="fr-FR"/>
          </a:p>
        </p:txBody>
      </p:sp>
      <p:sp>
        <p:nvSpPr>
          <p:cNvPr id="8" name="Titre 4"/>
          <p:cNvSpPr>
            <a:spLocks noGrp="1"/>
          </p:cNvSpPr>
          <p:nvPr>
            <p:ph type="title"/>
          </p:nvPr>
        </p:nvSpPr>
        <p:spPr>
          <a:xfrm>
            <a:off x="228600" y="836712"/>
            <a:ext cx="8686800" cy="685800"/>
          </a:xfrm>
        </p:spPr>
        <p:txBody>
          <a:bodyPr/>
          <a:lstStyle/>
          <a:p>
            <a:r>
              <a:rPr lang="fr-FR" sz="3600" dirty="0" smtClean="0">
                <a:effectLst/>
              </a:rPr>
              <a:t>Rôle </a:t>
            </a:r>
            <a:r>
              <a:rPr lang="fr-FR" sz="3600" dirty="0">
                <a:effectLst/>
              </a:rPr>
              <a:t>et </a:t>
            </a:r>
            <a:r>
              <a:rPr lang="fr-FR" sz="3600" dirty="0" smtClean="0">
                <a:effectLst/>
              </a:rPr>
              <a:t>Tâches du chef du Protocole </a:t>
            </a:r>
            <a:endParaRPr lang="fr-FR" sz="3600" dirty="0">
              <a:effectLst/>
            </a:endParaRP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244408" y="5286375"/>
            <a:ext cx="1093192"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69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2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ions">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5791</TotalTime>
  <Words>2473</Words>
  <Application>Microsoft Office PowerPoint</Application>
  <PresentationFormat>Affichage à l'écran (4:3)</PresentationFormat>
  <Paragraphs>504</Paragraphs>
  <Slides>45</Slides>
  <Notes>45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45</vt:i4>
      </vt:variant>
    </vt:vector>
  </HeadingPairs>
  <TitlesOfParts>
    <vt:vector size="55" baseType="lpstr">
      <vt:lpstr>Arial</vt:lpstr>
      <vt:lpstr>Calibri</vt:lpstr>
      <vt:lpstr>Candara</vt:lpstr>
      <vt:lpstr>Courier New</vt:lpstr>
      <vt:lpstr>Times New Roman</vt:lpstr>
      <vt:lpstr>Tw Cen MT</vt:lpstr>
      <vt:lpstr>Tw Cen MT Condensed</vt:lpstr>
      <vt:lpstr>Wingdings</vt:lpstr>
      <vt:lpstr>Wingdings 2</vt:lpstr>
      <vt:lpstr>Thème20</vt:lpstr>
      <vt:lpstr>Présentation PowerPoint</vt:lpstr>
      <vt:lpstr>Les objectifs de la Séance</vt:lpstr>
      <vt:lpstr>Présentation PowerPoint</vt:lpstr>
      <vt:lpstr>Définition et Fondamentaux</vt:lpstr>
      <vt:lpstr>Définition et Fondamentaux</vt:lpstr>
      <vt:lpstr>Présentation PowerPoint</vt:lpstr>
      <vt:lpstr>Présentation PowerPoint</vt:lpstr>
      <vt:lpstr>Rôle et Tâches du Chef du Protocole</vt:lpstr>
      <vt:lpstr>Rôle et Tâches du chef du Protocole </vt:lpstr>
      <vt:lpstr>Présentation PowerPoint</vt:lpstr>
      <vt:lpstr>Présentation PowerPoint</vt:lpstr>
      <vt:lpstr>Présentation PowerPoint</vt:lpstr>
      <vt:lpstr>Présentation PowerPoint</vt:lpstr>
      <vt:lpstr>Matériel du Chef du Protocole</vt:lpstr>
      <vt:lpstr>Présentation PowerPoint</vt:lpstr>
      <vt:lpstr>Présentation PowerPoint</vt:lpstr>
      <vt:lpstr>Présentation PowerPoint</vt:lpstr>
      <vt:lpstr>Préséance du Lions Clubs International</vt:lpstr>
      <vt:lpstr>Préséance du Lions Clubs International</vt:lpstr>
      <vt:lpstr>Préséance du Lions Clubs International</vt:lpstr>
      <vt:lpstr>Ordre de Préséance du LCI </vt:lpstr>
      <vt:lpstr>Préséance de l’état français</vt:lpstr>
      <vt:lpstr>Préséance de l’état français</vt:lpstr>
      <vt:lpstr>Table d’honneur</vt:lpstr>
      <vt:lpstr>Placement des dignitaires non Lion</vt:lpstr>
      <vt:lpstr>Présentation PowerPoint</vt:lpstr>
      <vt:lpstr>Visite de club du Gouverneur</vt:lpstr>
      <vt:lpstr>Présentation des personnalités  </vt:lpstr>
      <vt:lpstr>Présentation PowerPoint</vt:lpstr>
      <vt:lpstr>Intronisation d’un nouveau membre</vt:lpstr>
      <vt:lpstr>Intronisation d’un nouveau membre</vt:lpstr>
      <vt:lpstr>Présentation PowerPoint</vt:lpstr>
      <vt:lpstr>La Cérémonie de passation des devoirs</vt:lpstr>
      <vt:lpstr>La Cérémonie de passation des devoirs</vt:lpstr>
      <vt:lpstr>Le déroulement de la cérémonie</vt:lpstr>
      <vt:lpstr>La Cérémonie de passation des devoirs</vt:lpstr>
      <vt:lpstr>Présentation PowerPoint</vt:lpstr>
      <vt:lpstr>Cérémonie de remise de charte</vt:lpstr>
      <vt:lpstr>Déroulement de la Cérémonie</vt:lpstr>
      <vt:lpstr>Déroulement de la Cérémonie</vt:lpstr>
      <vt:lpstr>Présentation PowerPoint</vt:lpstr>
      <vt:lpstr>Cérémonie de Jumelage</vt:lpstr>
      <vt:lpstr>Cérémonie de Jumelage </vt:lpstr>
      <vt:lpstr>Cérémonie de Jumelage</vt:lpstr>
      <vt:lpstr>Questions diverses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Hedi DARDOUR</dc:creator>
  <cp:lastModifiedBy>Hedi DARDOUR</cp:lastModifiedBy>
  <cp:revision>367</cp:revision>
  <cp:lastPrinted>2018-03-31T23:50:13Z</cp:lastPrinted>
  <dcterms:created xsi:type="dcterms:W3CDTF">2017-11-01T00:27:28Z</dcterms:created>
  <dcterms:modified xsi:type="dcterms:W3CDTF">2020-03-29T23:42:26Z</dcterms:modified>
</cp:coreProperties>
</file>