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151193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 snapToObjects="1">
      <p:cViewPr varScale="1">
        <p:scale>
          <a:sx n="51" d="100"/>
          <a:sy n="51" d="100"/>
        </p:scale>
        <p:origin x="3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DA1B-D55A-014C-99EB-545694CE9B54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BE64-8DF1-9C4E-8986-F6911D957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" y="13294179"/>
            <a:ext cx="10691813" cy="182517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Fançoise</cp:lastModifiedBy>
  <cp:revision>3</cp:revision>
  <dcterms:created xsi:type="dcterms:W3CDTF">2020-07-22T11:38:05Z</dcterms:created>
  <dcterms:modified xsi:type="dcterms:W3CDTF">2020-09-30T18:38:47Z</dcterms:modified>
</cp:coreProperties>
</file>