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151193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 snapToObjects="1">
      <p:cViewPr>
        <p:scale>
          <a:sx n="27" d="100"/>
          <a:sy n="27" d="100"/>
        </p:scale>
        <p:origin x="220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DA1B-D55A-014C-99EB-545694CE9B54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BE64-8DF1-9C4E-8986-F6911D9573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" y="13329920"/>
            <a:ext cx="10691813" cy="1789430"/>
          </a:xfrm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</cp:revision>
  <dcterms:created xsi:type="dcterms:W3CDTF">2020-07-22T11:38:05Z</dcterms:created>
  <dcterms:modified xsi:type="dcterms:W3CDTF">2020-07-23T09:09:58Z</dcterms:modified>
</cp:coreProperties>
</file>