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24" r:id="rId4"/>
    <p:sldMasterId id="2147483781" r:id="rId5"/>
    <p:sldMasterId id="2147483795" r:id="rId6"/>
    <p:sldMasterId id="2147483810" r:id="rId7"/>
  </p:sldMasterIdLst>
  <p:notesMasterIdLst>
    <p:notesMasterId r:id="rId35"/>
  </p:notesMasterIdLst>
  <p:sldIdLst>
    <p:sldId id="256" r:id="rId8"/>
    <p:sldId id="277" r:id="rId9"/>
    <p:sldId id="278" r:id="rId10"/>
    <p:sldId id="279" r:id="rId11"/>
    <p:sldId id="375" r:id="rId12"/>
    <p:sldId id="282" r:id="rId13"/>
    <p:sldId id="376" r:id="rId14"/>
    <p:sldId id="259" r:id="rId15"/>
    <p:sldId id="1083" r:id="rId16"/>
    <p:sldId id="1081" r:id="rId17"/>
    <p:sldId id="1460" r:id="rId18"/>
    <p:sldId id="1461" r:id="rId19"/>
    <p:sldId id="1462" r:id="rId20"/>
    <p:sldId id="1463" r:id="rId21"/>
    <p:sldId id="1470" r:id="rId22"/>
    <p:sldId id="1471" r:id="rId23"/>
    <p:sldId id="1472" r:id="rId24"/>
    <p:sldId id="1473" r:id="rId25"/>
    <p:sldId id="1474" r:id="rId26"/>
    <p:sldId id="1475" r:id="rId27"/>
    <p:sldId id="1570" r:id="rId28"/>
    <p:sldId id="1515" r:id="rId29"/>
    <p:sldId id="371" r:id="rId30"/>
    <p:sldId id="1578" r:id="rId31"/>
    <p:sldId id="1123" r:id="rId32"/>
    <p:sldId id="1124" r:id="rId33"/>
    <p:sldId id="15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56367" autoAdjust="0"/>
  </p:normalViewPr>
  <p:slideViewPr>
    <p:cSldViewPr snapToGrid="0">
      <p:cViewPr varScale="1">
        <p:scale>
          <a:sx n="64" d="100"/>
          <a:sy n="64" d="100"/>
        </p:scale>
        <p:origin x="1596" y="66"/>
      </p:cViewPr>
      <p:guideLst/>
    </p:cSldViewPr>
  </p:slideViewPr>
  <p:notesTextViewPr>
    <p:cViewPr>
      <p:scale>
        <a:sx n="1" d="1"/>
        <a:sy n="1" d="1"/>
      </p:scale>
      <p:origin x="0" y="0"/>
    </p:cViewPr>
  </p:notesTextViewPr>
  <p:notesViewPr>
    <p:cSldViewPr snapToGrid="0">
      <p:cViewPr varScale="1">
        <p:scale>
          <a:sx n="55" d="100"/>
          <a:sy n="55" d="100"/>
        </p:scale>
        <p:origin x="2880"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5F434-E1D3-48D5-97EE-07F0307B5852}"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B4448-74FC-4C5E-8A22-775EF8CA4A6B}" type="slidenum">
              <a:rPr lang="en-US" smtClean="0"/>
              <a:t>‹N°›</a:t>
            </a:fld>
            <a:endParaRPr lang="en-US"/>
          </a:p>
        </p:txBody>
      </p:sp>
    </p:spTree>
    <p:extLst>
      <p:ext uri="{BB962C8B-B14F-4D97-AF65-F5344CB8AC3E}">
        <p14:creationId xmlns:p14="http://schemas.microsoft.com/office/powerpoint/2010/main" val="242574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lvl1pPr>
              <a:defRPr i="1"/>
            </a:lvl1pPr>
          </a:lstStyle>
          <a:p>
            <a:r>
              <a:t>(Diapositive suivante)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8643fe909_2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8643fe909_2_4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300" i="0" dirty="0"/>
              <a:t>Voici ce que la LCIF a versé depuis sa création et chaque année ce sont en moyenne 4M $  qui sont distribués sous forme de subventions aux clubs, </a:t>
            </a:r>
            <a:endParaRPr sz="1300" i="0" dirty="0"/>
          </a:p>
        </p:txBody>
      </p:sp>
      <p:sp>
        <p:nvSpPr>
          <p:cNvPr id="534" name="Google Shape;534;g98643fe909_2_4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Notre Fondation Internationale  amplifie le service des Lions comme nous et ceux du monde entier. Nous servons tous dans nos collectivités à notre manière et c’est pourquoi nous sommes devenus Lions. Lorsque vous avez rejoint votre club, vous avez rejoint le Lions Clubs International, un réseau mondial d'hommes et de femmes dédiés au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au soutien de la LCIF,  les Lions du monde entier ont les moyens de servir </a:t>
            </a:r>
          </a:p>
          <a:p>
            <a:endParaRPr lang="en-US" dirty="0"/>
          </a:p>
          <a:p>
            <a:r>
              <a:rPr lang="fr-FR" dirty="0"/>
              <a:t>Pour comprendre notre Fondation, nous devons comprendre les causes mondiales que la LCIF s'engage à soutenir. Pouvez-vous nommer l'une de nos causes mondiales ?</a:t>
            </a:r>
            <a:endParaRPr lang="en-US" dirty="0"/>
          </a:p>
          <a:p>
            <a:endParaRPr lang="fr-FR" dirty="0"/>
          </a:p>
          <a:p>
            <a:r>
              <a:rPr lang="fr-FR" dirty="0"/>
              <a:t>Après les réponses passer à la diapo suivante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11</a:t>
            </a:fld>
            <a:endParaRPr lang="en-US"/>
          </a:p>
        </p:txBody>
      </p:sp>
    </p:spTree>
    <p:extLst>
      <p:ext uri="{BB962C8B-B14F-4D97-AF65-F5344CB8AC3E}">
        <p14:creationId xmlns:p14="http://schemas.microsoft.com/office/powerpoint/2010/main" val="126086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LCIF soutient huit causes mondiales : </a:t>
            </a:r>
          </a:p>
          <a:p>
            <a:r>
              <a:rPr lang="fr-FR" dirty="0"/>
              <a:t>Santé oculaire</a:t>
            </a:r>
          </a:p>
          <a:p>
            <a:r>
              <a:rPr lang="fr-FR" dirty="0"/>
              <a:t>Jeunesse</a:t>
            </a:r>
          </a:p>
          <a:p>
            <a:r>
              <a:rPr lang="fr-FR" dirty="0"/>
              <a:t>Aide aux victimes de catastrophe</a:t>
            </a:r>
          </a:p>
          <a:p>
            <a:r>
              <a:rPr lang="fr-FR" dirty="0"/>
              <a:t>Humanitaire</a:t>
            </a:r>
          </a:p>
          <a:p>
            <a:r>
              <a:rPr lang="fr-FR" dirty="0"/>
              <a:t>Diabète</a:t>
            </a:r>
          </a:p>
          <a:p>
            <a:r>
              <a:rPr lang="fr-FR" dirty="0"/>
              <a:t>Cancer infantile</a:t>
            </a:r>
          </a:p>
          <a:p>
            <a:r>
              <a:rPr lang="fr-FR" dirty="0"/>
              <a:t>Malnutrition</a:t>
            </a:r>
          </a:p>
          <a:p>
            <a:r>
              <a:rPr lang="fr-FR" dirty="0"/>
              <a:t>Environnement</a:t>
            </a:r>
          </a:p>
          <a:p>
            <a:endParaRPr lang="en-US" dirty="0"/>
          </a:p>
          <a:p>
            <a:r>
              <a:rPr lang="fr-FR" sz="1800" b="0" dirty="0">
                <a:solidFill>
                  <a:srgbClr val="000000"/>
                </a:solidFill>
                <a:latin typeface="Calibri" panose="020F0502020204030204" pitchFamily="34" charset="0"/>
              </a:rPr>
              <a:t>La diversité des causes de la LCIF reflète la diversité des Lions. Nous opérons globalement dans plus de 200 pays mais nous servons localement, </a:t>
            </a:r>
            <a:endParaRPr lang="en-US" dirty="0"/>
          </a:p>
          <a:p>
            <a:r>
              <a:rPr lang="fr-FR" dirty="0"/>
              <a:t>Voici ce qui rend la LCIF si spéciale : elle permet aux Lions de diriger des fonds recueillis collectivement vers des domaines qui en ont le plus besoin et pour un potentiel d'impact plus fort. N'importe quel district peut faire appel à l’aide de la LCIF et presque tous les clubs et districts Lions ont déjà bénéficié du travail de la LCIF. Nous appartenons tous à ce réseau qui continue de permettre cet impact. Il est courant d'entendre les Lions dire ou écrire « Nous servons », mais il faudrait inclure le mot « Ensemble ». « Ensemble nous servons » nous rappelle qu'en tant que Lions, nous sommes plus forts grâce à notre capacité à travailler ensemble, ce que nous faisons très bien avec le soutien de la LCIF.</a:t>
            </a:r>
          </a:p>
          <a:p>
            <a:r>
              <a:rPr lang="fr-FR" dirty="0"/>
              <a:t>D’ailleurs la devise de notre Président International est cette année :  Ensemble tout est possible</a:t>
            </a:r>
          </a:p>
          <a:p>
            <a:endParaRPr lang="en-US" baseline="0" dirty="0"/>
          </a:p>
          <a:p>
            <a:r>
              <a:rPr lang="fr-FR" dirty="0"/>
              <a:t>Selon la région géographique, ces causes n’ont pas la même importance cruciale mais cette variété nous permet d’être surs de répondre aux besoins de toutes nos collectivités.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B070F1C-6A58-4466-8084-1EDED8104B8C}" type="slidenum">
              <a:rPr lang="en-US" smtClean="0"/>
              <a:t>12</a:t>
            </a:fld>
            <a:endParaRPr lang="en-US"/>
          </a:p>
        </p:txBody>
      </p:sp>
    </p:spTree>
    <p:extLst>
      <p:ext uri="{BB962C8B-B14F-4D97-AF65-F5344CB8AC3E}">
        <p14:creationId xmlns:p14="http://schemas.microsoft.com/office/powerpoint/2010/main" val="190634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FR" b="0" dirty="0"/>
              <a:t>Commençons par les troubles de la vue.</a:t>
            </a:r>
          </a:p>
          <a:p>
            <a:pPr defTabSz="931774">
              <a:defRPr/>
            </a:pPr>
            <a:endParaRPr lang="en-US" b="0" dirty="0"/>
          </a:p>
          <a:p>
            <a:pPr defTabSz="931774">
              <a:defRPr/>
            </a:pPr>
            <a:r>
              <a:rPr lang="fr-FR" b="0" dirty="0"/>
              <a:t>Bien sûr, la vue est une des plus anciennes causes soutenues par les Lions. Une grande partie de ce que nous faisons concerne la prévention et le traitement des déficiences visuelles. </a:t>
            </a:r>
          </a:p>
          <a:p>
            <a:pPr defTabSz="931774">
              <a:defRPr/>
            </a:pPr>
            <a:endParaRPr lang="en-US" b="0" dirty="0"/>
          </a:p>
          <a:p>
            <a:pPr defTabSz="931774">
              <a:defRPr/>
            </a:pPr>
            <a:r>
              <a:rPr lang="fr-FR" b="0" dirty="0"/>
              <a:t>Quel est le pourcentage des troubles oculaires guérissables si soignés en temps utile ? </a:t>
            </a:r>
            <a:endParaRPr lang="en-US" b="0" dirty="0"/>
          </a:p>
          <a:p>
            <a:pPr defTabSz="931774">
              <a:defRPr/>
            </a:pPr>
            <a:r>
              <a:rPr lang="fr-FR" b="1" dirty="0"/>
              <a:t>RESTER SUR CETTE DIAPOSITIVE</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BB070F1C-6A58-4466-8084-1EDED8104B8C}" type="slidenum">
              <a:rPr lang="en-US" smtClean="0"/>
              <a:t>13</a:t>
            </a:fld>
            <a:endParaRPr lang="en-US"/>
          </a:p>
        </p:txBody>
      </p:sp>
    </p:spTree>
    <p:extLst>
      <p:ext uri="{BB962C8B-B14F-4D97-AF65-F5344CB8AC3E}">
        <p14:creationId xmlns:p14="http://schemas.microsoft.com/office/powerpoint/2010/main" val="2886425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pPr>
            <a:r>
              <a:rPr lang="fr-FR" baseline="0" dirty="0">
                <a:latin typeface="Calibri" panose="020F0502020204030204" pitchFamily="34" charset="0"/>
                <a:ea typeface="Calibri" panose="020F0502020204030204" pitchFamily="34" charset="0"/>
                <a:cs typeface="Calibri" panose="020F0502020204030204" pitchFamily="34" charset="0"/>
              </a:rPr>
              <a:t>Réponse C, 75%. 75 % des troubles oculaires sont guérissables si soignés en temps utile ?</a:t>
            </a:r>
          </a:p>
          <a:p>
            <a:pPr algn="l">
              <a:lnSpc>
                <a:spcPct val="107000"/>
              </a:lnSpc>
            </a:pPr>
            <a:endParaRPr lang="en-US" baseline="0" dirty="0">
              <a:latin typeface="Calibri" panose="020F0502020204030204" pitchFamily="34" charset="0"/>
              <a:ea typeface="Calibri" panose="020F0502020204030204" pitchFamily="34" charset="0"/>
              <a:cs typeface="Calibri" panose="020F0502020204030204" pitchFamily="34" charset="0"/>
            </a:endParaRPr>
          </a:p>
          <a:p>
            <a:pPr algn="l">
              <a:lnSpc>
                <a:spcPct val="107000"/>
              </a:lnSpc>
            </a:pPr>
            <a:r>
              <a:rPr lang="fr-FR" baseline="0" dirty="0">
                <a:latin typeface="Calibri" panose="020F0502020204030204" pitchFamily="34" charset="0"/>
                <a:ea typeface="Calibri" panose="020F0502020204030204" pitchFamily="34" charset="0"/>
                <a:cs typeface="Calibri" panose="020F0502020204030204" pitchFamily="34" charset="0"/>
              </a:rPr>
              <a:t>Les troubles oculaires sont parmi les affections les plus anciennes.  Nous sommes connus pour y apporter des réponses.  </a:t>
            </a:r>
          </a:p>
          <a:p>
            <a:pPr marL="978159">
              <a:lnSpc>
                <a:spcPct val="107000"/>
              </a:lnSpc>
            </a:pPr>
            <a:r>
              <a:rPr lang="fr-FR" dirty="0">
                <a:latin typeface="Calibri" panose="020F0502020204030204" pitchFamily="34" charset="0"/>
                <a:ea typeface="Calibri" panose="020F0502020204030204" pitchFamily="34" charset="0"/>
                <a:cs typeface="Calibri" panose="020F0502020204030204" pitchFamily="34" charset="0"/>
              </a:rPr>
              <a:t> </a:t>
            </a:r>
          </a:p>
          <a:p>
            <a:pPr marL="181410" indent="-181410" defTabSz="967518">
              <a:buFont typeface="Arial" panose="020B0604020202020204" pitchFamily="34" charset="0"/>
              <a:buChar char="•"/>
              <a:defRPr/>
            </a:pPr>
            <a:r>
              <a:rPr lang="fr-FR" b="1" dirty="0">
                <a:latin typeface="Calibri" panose="020F0502020204030204" pitchFamily="34" charset="0"/>
                <a:ea typeface="Calibri" panose="020F0502020204030204" pitchFamily="34" charset="0"/>
                <a:cs typeface="Calibri" panose="020F0502020204030204" pitchFamily="34" charset="0"/>
              </a:rPr>
              <a:t>Depuis le lancement de </a:t>
            </a:r>
            <a:r>
              <a:rPr lang="fr-FR" b="1" dirty="0" err="1">
                <a:latin typeface="Calibri" panose="020F0502020204030204" pitchFamily="34" charset="0"/>
                <a:ea typeface="Calibri" panose="020F0502020204030204" pitchFamily="34" charset="0"/>
                <a:cs typeface="Calibri" panose="020F0502020204030204" pitchFamily="34" charset="0"/>
              </a:rPr>
              <a:t>SightFirst</a:t>
            </a:r>
            <a:r>
              <a:rPr lang="fr-FR" b="1" dirty="0">
                <a:latin typeface="Calibri" panose="020F0502020204030204" pitchFamily="34" charset="0"/>
                <a:ea typeface="Calibri" panose="020F0502020204030204" pitchFamily="34" charset="0"/>
                <a:cs typeface="Calibri" panose="020F0502020204030204" pitchFamily="34" charset="0"/>
              </a:rPr>
              <a:t> en en 1990, les Lions ont amélioré la santé oculaire et les soins ophtalmologiques pour des centaines de millions de personnes dans le monde entier. </a:t>
            </a:r>
          </a:p>
          <a:p>
            <a:pPr marL="647296" lvl="1" indent="-181410" defTabSz="967518">
              <a:buFont typeface="Arial" panose="020B0604020202020204" pitchFamily="34" charset="0"/>
              <a:buChar char="•"/>
              <a:defRPr/>
            </a:pPr>
            <a:r>
              <a:rPr lang="fr-FR" b="1" dirty="0">
                <a:latin typeface="Calibri" panose="020F0502020204030204" pitchFamily="34" charset="0"/>
                <a:cs typeface="Calibri" panose="020F0502020204030204" pitchFamily="34" charset="0"/>
              </a:rPr>
              <a:t>Notre hôpital </a:t>
            </a:r>
            <a:r>
              <a:rPr lang="fr-FR" b="1" dirty="0" err="1">
                <a:latin typeface="Calibri" panose="020F0502020204030204" pitchFamily="34" charset="0"/>
                <a:cs typeface="Calibri" panose="020F0502020204030204" pitchFamily="34" charset="0"/>
              </a:rPr>
              <a:t>SightFirst</a:t>
            </a:r>
            <a:r>
              <a:rPr lang="fr-FR" b="1" dirty="0">
                <a:latin typeface="Calibri" panose="020F0502020204030204" pitchFamily="34" charset="0"/>
                <a:cs typeface="Calibri" panose="020F0502020204030204" pitchFamily="34" charset="0"/>
              </a:rPr>
              <a:t> Eye à Nairobi a effectué plus de 70 000 opérations de la cataracte.</a:t>
            </a:r>
          </a:p>
          <a:p>
            <a:pPr marL="647296" lvl="1" indent="-181410" defTabSz="967518">
              <a:buFont typeface="Arial" panose="020B0604020202020204" pitchFamily="34" charset="0"/>
              <a:buChar char="•"/>
              <a:defRPr/>
            </a:pPr>
            <a:endParaRPr lang="en-US" b="1" baseline="0" dirty="0">
              <a:latin typeface="Calibri" panose="020F0502020204030204" pitchFamily="34" charset="0"/>
              <a:cs typeface="Calibri" panose="020F0502020204030204" pitchFamily="34" charset="0"/>
            </a:endParaRPr>
          </a:p>
          <a:p>
            <a:pPr marL="190096" lvl="0" indent="-181410" defTabSz="967518">
              <a:buFont typeface="Arial" panose="020B0604020202020204" pitchFamily="34" charset="0"/>
              <a:buChar char="•"/>
              <a:defRPr/>
            </a:pPr>
            <a:r>
              <a:rPr lang="fr-FR" b="1" dirty="0">
                <a:latin typeface="Calibri" panose="020F0502020204030204" pitchFamily="34" charset="0"/>
                <a:cs typeface="Calibri" panose="020F0502020204030204" pitchFamily="34" charset="0"/>
              </a:rPr>
              <a:t>Notre partenariat avec le Centre Carter a permis d’effectuer près de 800 000 opérations pour traiter le trachome dans les pays suivants :</a:t>
            </a:r>
            <a:r>
              <a:rPr lang="fr-FR" b="1" baseline="0" dirty="0">
                <a:latin typeface="Calibri" panose="020F0502020204030204" pitchFamily="34" charset="0"/>
                <a:cs typeface="Calibri" panose="020F0502020204030204" pitchFamily="34" charset="0"/>
              </a:rPr>
              <a:t> Nigeria, Éthiopie, Soudan, Soudan du Sud et Mali.</a:t>
            </a:r>
          </a:p>
          <a:p>
            <a:pPr marL="465886" lvl="1" indent="0" defTabSz="967518">
              <a:buFont typeface="Arial" panose="020B0604020202020204" pitchFamily="34" charset="0"/>
              <a:buNone/>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 travail que les Lions accomplissent dans le monde dans le domaine de la santé oculaire est incroyable. </a:t>
            </a:r>
          </a:p>
        </p:txBody>
      </p:sp>
      <p:sp>
        <p:nvSpPr>
          <p:cNvPr id="4" name="Slide Number Placeholder 3"/>
          <p:cNvSpPr>
            <a:spLocks noGrp="1"/>
          </p:cNvSpPr>
          <p:nvPr>
            <p:ph type="sldNum" sz="quarter" idx="10"/>
          </p:nvPr>
        </p:nvSpPr>
        <p:spPr/>
        <p:txBody>
          <a:bodyPr/>
          <a:lstStyle/>
          <a:p>
            <a:fld id="{BB070F1C-6A58-4466-8084-1EDED8104B8C}" type="slidenum">
              <a:rPr lang="en-US" smtClean="0"/>
              <a:t>14</a:t>
            </a:fld>
            <a:endParaRPr lang="en-US"/>
          </a:p>
        </p:txBody>
      </p:sp>
    </p:spTree>
    <p:extLst>
      <p:ext uri="{BB962C8B-B14F-4D97-AF65-F5344CB8AC3E}">
        <p14:creationId xmlns:p14="http://schemas.microsoft.com/office/powerpoint/2010/main" val="4283242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FR" b="0" dirty="0"/>
              <a:t>Parlons maintenant du diabète, l'un des domaines d’intervention les plus récents mais le plus important pour la LCIF.</a:t>
            </a:r>
          </a:p>
          <a:p>
            <a:pPr defTabSz="931774">
              <a:defRPr/>
            </a:pPr>
            <a:endParaRPr lang="en-US" b="0" dirty="0"/>
          </a:p>
          <a:p>
            <a:pPr defTabSz="931774">
              <a:defRPr/>
            </a:pPr>
            <a:r>
              <a:rPr lang="fr-FR" b="0" dirty="0"/>
              <a:t>Lequel des énoncés suivants est vrai à propos du diabète ?</a:t>
            </a:r>
          </a:p>
          <a:p>
            <a:pPr defTabSz="931774">
              <a:defRPr/>
            </a:pPr>
            <a:endParaRPr lang="en-US" b="0" dirty="0"/>
          </a:p>
          <a:p>
            <a:pPr defTabSz="931774">
              <a:defRPr/>
            </a:pPr>
            <a:r>
              <a:rPr lang="fr-FR" b="0" dirty="0"/>
              <a:t>Le diabète est la principale cause de cécité dans le monde</a:t>
            </a:r>
          </a:p>
          <a:p>
            <a:pPr defTabSz="931774">
              <a:defRPr/>
            </a:pPr>
            <a:r>
              <a:rPr lang="fr-FR" b="0" dirty="0"/>
              <a:t>C'est la sixième cause de décès chez les femmes dans le monde</a:t>
            </a:r>
          </a:p>
          <a:p>
            <a:pPr defTabSz="931774">
              <a:defRPr/>
            </a:pPr>
            <a:r>
              <a:rPr lang="fr-FR" b="0" dirty="0"/>
              <a:t>C'est l'une des maladies dont l'incidence augmente le plus rapidement dans le monde</a:t>
            </a:r>
          </a:p>
          <a:p>
            <a:pPr defTabSz="931774">
              <a:defRPr/>
            </a:pPr>
            <a:endParaRPr lang="en-US" b="0" dirty="0"/>
          </a:p>
          <a:p>
            <a:pPr defTabSz="931774">
              <a:defRPr/>
            </a:pPr>
            <a:endParaRPr lang="en-US" b="0" dirty="0"/>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BB070F1C-6A58-4466-8084-1EDED8104B8C}" type="slidenum">
              <a:rPr lang="en-US" smtClean="0"/>
              <a:t>15</a:t>
            </a:fld>
            <a:endParaRPr lang="en-US"/>
          </a:p>
        </p:txBody>
      </p:sp>
    </p:spTree>
    <p:extLst>
      <p:ext uri="{BB962C8B-B14F-4D97-AF65-F5344CB8AC3E}">
        <p14:creationId xmlns:p14="http://schemas.microsoft.com/office/powerpoint/2010/main" val="2314216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Réponse</a:t>
            </a:r>
            <a:r>
              <a:rPr lang="en-US" dirty="0"/>
              <a:t> 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diabète est un problème de santé courant et tellement important sur le plan de la mortalité et de la qualité de vie qu'il est directement listé comme cause officielle soutenue par la LCIF</a:t>
            </a:r>
            <a:endParaRPr lang="en-US" dirty="0"/>
          </a:p>
          <a:p>
            <a:r>
              <a:rPr lang="fr-FR" dirty="0"/>
              <a:t>De récentes subventions Lutte contre le diabète de la LCIF ont été octroyées :</a:t>
            </a:r>
          </a:p>
          <a:p>
            <a:pPr marL="171450" indent="-171450">
              <a:buFont typeface="Arial" panose="020B0604020202020204" pitchFamily="34" charset="0"/>
              <a:buChar char="•"/>
            </a:pPr>
            <a:r>
              <a:rPr lang="fr-FR" baseline="0" dirty="0"/>
              <a:t>En Roumanie pour l’organisation de camps pour enfants diabétiques</a:t>
            </a:r>
          </a:p>
          <a:p>
            <a:pPr marL="171450" indent="-171450">
              <a:buFont typeface="Arial" panose="020B0604020202020204" pitchFamily="34" charset="0"/>
              <a:buChar char="•"/>
            </a:pPr>
            <a:r>
              <a:rPr lang="fr-FR" baseline="0" dirty="0"/>
              <a:t>En Turquie, pour des efforts de sensibilisation des jeunes et de soutien</a:t>
            </a:r>
          </a:p>
          <a:p>
            <a:pPr marL="171450" indent="-171450">
              <a:buFont typeface="Arial" panose="020B0604020202020204" pitchFamily="34" charset="0"/>
              <a:buChar char="•"/>
            </a:pPr>
            <a:r>
              <a:rPr lang="fr-FR" baseline="0" dirty="0"/>
              <a:t>En Autriche, pour l’organisation de camps pour enfants diabétiques</a:t>
            </a:r>
          </a:p>
          <a:p>
            <a:pPr marL="171450" indent="-171450">
              <a:buFont typeface="Arial" panose="020B0604020202020204" pitchFamily="34" charset="0"/>
              <a:buChar char="•"/>
            </a:pPr>
            <a:r>
              <a:rPr lang="fr-FR" baseline="0" dirty="0"/>
              <a:t>En Finlande, pour des activités locales de dépistage et la sensibilisation</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fr-FR" baseline="0" dirty="0"/>
              <a:t>Le travail de la LCIF pour lutter contre le diabète dans le monde a déjà eu un fort impact,</a:t>
            </a:r>
          </a:p>
        </p:txBody>
      </p:sp>
      <p:sp>
        <p:nvSpPr>
          <p:cNvPr id="4" name="Slide Number Placeholder 3"/>
          <p:cNvSpPr>
            <a:spLocks noGrp="1"/>
          </p:cNvSpPr>
          <p:nvPr>
            <p:ph type="sldNum" sz="quarter" idx="10"/>
          </p:nvPr>
        </p:nvSpPr>
        <p:spPr/>
        <p:txBody>
          <a:bodyPr/>
          <a:lstStyle/>
          <a:p>
            <a:fld id="{BB070F1C-6A58-4466-8084-1EDED8104B8C}" type="slidenum">
              <a:rPr lang="en-US" smtClean="0"/>
              <a:t>16</a:t>
            </a:fld>
            <a:endParaRPr lang="en-US"/>
          </a:p>
        </p:txBody>
      </p:sp>
    </p:spTree>
    <p:extLst>
      <p:ext uri="{BB962C8B-B14F-4D97-AF65-F5344CB8AC3E}">
        <p14:creationId xmlns:p14="http://schemas.microsoft.com/office/powerpoint/2010/main" val="1928371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FR" b="0" dirty="0"/>
              <a:t>La faim est un autre domaine d’intervention récent pour la LCIF. La réponse à cette question est une des raisons pour laquelle nous avons choisi de servir cette cause :</a:t>
            </a:r>
          </a:p>
          <a:p>
            <a:pPr defTabSz="931774">
              <a:defRPr/>
            </a:pPr>
            <a:endParaRPr lang="en-US" b="0" dirty="0"/>
          </a:p>
          <a:p>
            <a:pPr defTabSz="931774">
              <a:defRPr/>
            </a:pPr>
            <a:r>
              <a:rPr lang="fr-FR" b="0" dirty="0"/>
              <a:t>Combien de vies d'enfants sont en danger dans le monde à cause d'une forme mortelle de malnutrition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RESTER SUR CETTE DIAPOSITIVE</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BB070F1C-6A58-4466-8084-1EDED8104B8C}" type="slidenum">
              <a:rPr lang="en-US" smtClean="0"/>
              <a:t>17</a:t>
            </a:fld>
            <a:endParaRPr lang="en-US"/>
          </a:p>
        </p:txBody>
      </p:sp>
    </p:spTree>
    <p:extLst>
      <p:ext uri="{BB962C8B-B14F-4D97-AF65-F5344CB8AC3E}">
        <p14:creationId xmlns:p14="http://schemas.microsoft.com/office/powerpoint/2010/main" val="229246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50 millions d'enfants souffrent de malnutrition dans le monde. Mais les Lions travaillent pour changer cela ! </a:t>
            </a:r>
          </a:p>
          <a:p>
            <a:endParaRPr lang="en-US" dirty="0"/>
          </a:p>
          <a:p>
            <a:r>
              <a:rPr lang="fr-FR" dirty="0"/>
              <a:t>D'autres raisons pour lesquelles nous Lions sommes déterminés à changer cela :</a:t>
            </a:r>
          </a:p>
          <a:p>
            <a:pPr marL="171450" indent="-171450">
              <a:buFont typeface="Arial" panose="020B0604020202020204" pitchFamily="34" charset="0"/>
              <a:buChar char="•"/>
            </a:pPr>
            <a:r>
              <a:rPr lang="fr-FR" dirty="0"/>
              <a:t>22 % de la population mondiale des enfants de moins de 5 ans souffrent d’un retard de croissance dû à la malnutrition.</a:t>
            </a:r>
          </a:p>
          <a:p>
            <a:pPr marL="171450" indent="-171450">
              <a:buFont typeface="Arial" panose="020B0604020202020204" pitchFamily="34" charset="0"/>
              <a:buChar char="•"/>
            </a:pPr>
            <a:r>
              <a:rPr lang="fr-FR" dirty="0"/>
              <a:t>L'anémie chez les femmes en âge de procréer a globalement augmenté de 32 %</a:t>
            </a:r>
          </a:p>
          <a:p>
            <a:pPr marL="171450" indent="-171450">
              <a:buFont typeface="Arial" panose="020B0604020202020204" pitchFamily="34" charset="0"/>
              <a:buChar char="•"/>
            </a:pPr>
            <a:r>
              <a:rPr lang="fr-FR" baseline="0" dirty="0"/>
              <a:t>Les catastrophes naturelles et les chocs climatiques contribuent à la faim et à la malnutrition. En plus de détruire les lieux de vie, les catastrophes déciment souvent les récoltes et créent de graves pénuries alimentaires. </a:t>
            </a:r>
          </a:p>
        </p:txBody>
      </p:sp>
      <p:sp>
        <p:nvSpPr>
          <p:cNvPr id="4" name="Slide Number Placeholder 3"/>
          <p:cNvSpPr>
            <a:spLocks noGrp="1"/>
          </p:cNvSpPr>
          <p:nvPr>
            <p:ph type="sldNum" sz="quarter" idx="10"/>
          </p:nvPr>
        </p:nvSpPr>
        <p:spPr/>
        <p:txBody>
          <a:bodyPr/>
          <a:lstStyle/>
          <a:p>
            <a:fld id="{BB070F1C-6A58-4466-8084-1EDED8104B8C}" type="slidenum">
              <a:rPr lang="en-US" smtClean="0"/>
              <a:t>18</a:t>
            </a:fld>
            <a:endParaRPr lang="en-US"/>
          </a:p>
        </p:txBody>
      </p:sp>
    </p:spTree>
    <p:extLst>
      <p:ext uri="{BB962C8B-B14F-4D97-AF65-F5344CB8AC3E}">
        <p14:creationId xmlns:p14="http://schemas.microsoft.com/office/powerpoint/2010/main" val="187166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FR" b="0" dirty="0"/>
              <a:t>Le cancer infantile est une maladie dévastatrice, peu importe où le pays où l'enfant vit. Mais les perspectives entre enfants de pays à faible revenu et de pays à revenu élevé sont très différentes. </a:t>
            </a:r>
          </a:p>
          <a:p>
            <a:pPr defTabSz="931774">
              <a:defRPr/>
            </a:pPr>
            <a:endParaRPr lang="en-US" b="0" dirty="0"/>
          </a:p>
          <a:p>
            <a:pPr defTabSz="931774">
              <a:defRPr/>
            </a:pPr>
            <a:r>
              <a:rPr lang="fr-FR" b="0" dirty="0"/>
              <a:t>Quelle est la différence de taux de survie des enfants atteints de cancer entre les pays à revenu élevé et ceux à faible revenu ?</a:t>
            </a:r>
          </a:p>
        </p:txBody>
      </p:sp>
      <p:sp>
        <p:nvSpPr>
          <p:cNvPr id="4" name="Slide Number Placeholder 3"/>
          <p:cNvSpPr>
            <a:spLocks noGrp="1"/>
          </p:cNvSpPr>
          <p:nvPr>
            <p:ph type="sldNum" sz="quarter" idx="10"/>
          </p:nvPr>
        </p:nvSpPr>
        <p:spPr/>
        <p:txBody>
          <a:bodyPr/>
          <a:lstStyle/>
          <a:p>
            <a:fld id="{BB070F1C-6A58-4466-8084-1EDED8104B8C}" type="slidenum">
              <a:rPr lang="en-US" smtClean="0"/>
              <a:t>19</a:t>
            </a:fld>
            <a:endParaRPr lang="en-US"/>
          </a:p>
        </p:txBody>
      </p:sp>
    </p:spTree>
    <p:extLst>
      <p:ext uri="{BB962C8B-B14F-4D97-AF65-F5344CB8AC3E}">
        <p14:creationId xmlns:p14="http://schemas.microsoft.com/office/powerpoint/2010/main" val="385860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8643fe909_2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8643fe909_2_4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dirty="0"/>
              <a:t>La LCIF  est le  bras armé du LCI</a:t>
            </a:r>
          </a:p>
          <a:p>
            <a:pPr marL="0" lvl="0" indent="0" algn="l" rtl="0">
              <a:spcBef>
                <a:spcPts val="0"/>
              </a:spcBef>
              <a:spcAft>
                <a:spcPts val="0"/>
              </a:spcAft>
              <a:buNone/>
            </a:pPr>
            <a:r>
              <a:rPr lang="fr-FR" sz="1200" b="0" i="0" dirty="0"/>
              <a:t>Elle est là pour aider les clubs  dans le cadre des subventions qu’elle octroie .</a:t>
            </a:r>
            <a:endParaRPr sz="1200" b="0" i="0" dirty="0"/>
          </a:p>
        </p:txBody>
      </p:sp>
      <p:sp>
        <p:nvSpPr>
          <p:cNvPr id="534" name="Google Shape;534;g98643fe909_2_4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461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enfants de pays à revenu élevé ont un taux de survie de 80 %</a:t>
            </a:r>
            <a:r>
              <a:rPr lang="fr-FR" baseline="0" dirty="0"/>
              <a:t> </a:t>
            </a:r>
          </a:p>
          <a:p>
            <a:r>
              <a:rPr lang="fr-FR" baseline="0" dirty="0"/>
              <a:t>Les enfants de pays à revenu faible ont un taux de survie de 20 % ; ce chiffre est probablement bien plus faible puisque beaucoup d'enfants meurent avant même qu'un diagnostic n'ait pu être posé dans les pays à faible revenu.</a:t>
            </a:r>
          </a:p>
          <a:p>
            <a:endParaRPr lang="en-US" baseline="0" dirty="0"/>
          </a:p>
          <a:p>
            <a:r>
              <a:rPr lang="fr-FR" baseline="0" dirty="0"/>
              <a:t>Il s'agit bien principalement d'un problème d'accès aux soins.  </a:t>
            </a:r>
          </a:p>
          <a:p>
            <a:endParaRPr lang="en-US" baseline="0" dirty="0"/>
          </a:p>
          <a:p>
            <a:r>
              <a:rPr lang="fr-FR" baseline="0" dirty="0"/>
              <a:t>La LCIF est fière d'avoir lancé les subventions Cancer infantile, Nous nous concentrons sur l'accès aux soins dans les endroits qui en ont le plus besoin. Nous nous sommes associés au Texas </a:t>
            </a:r>
            <a:r>
              <a:rPr lang="fr-FR" baseline="0" dirty="0" err="1"/>
              <a:t>Children's</a:t>
            </a:r>
            <a:r>
              <a:rPr lang="fr-FR" baseline="0" dirty="0"/>
              <a:t> Hospital et à Global Hope pour servir au Botswana, en Ouganda et au Malawi. Pour améliorer l'accès aux soins et les perspectives pour les enfants souffrant de ces terribles maladies.</a:t>
            </a:r>
          </a:p>
          <a:p>
            <a:endParaRPr lang="en-US" baseline="0" dirty="0"/>
          </a:p>
        </p:txBody>
      </p:sp>
      <p:sp>
        <p:nvSpPr>
          <p:cNvPr id="4" name="Slide Number Placeholder 3"/>
          <p:cNvSpPr>
            <a:spLocks noGrp="1"/>
          </p:cNvSpPr>
          <p:nvPr>
            <p:ph type="sldNum" sz="quarter" idx="10"/>
          </p:nvPr>
        </p:nvSpPr>
        <p:spPr/>
        <p:txBody>
          <a:bodyPr/>
          <a:lstStyle/>
          <a:p>
            <a:fld id="{BB070F1C-6A58-4466-8084-1EDED8104B8C}" type="slidenum">
              <a:rPr lang="en-US" smtClean="0"/>
              <a:t>20</a:t>
            </a:fld>
            <a:endParaRPr lang="en-US"/>
          </a:p>
        </p:txBody>
      </p:sp>
    </p:spTree>
    <p:extLst>
      <p:ext uri="{BB962C8B-B14F-4D97-AF65-F5344CB8AC3E}">
        <p14:creationId xmlns:p14="http://schemas.microsoft.com/office/powerpoint/2010/main" val="3329112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fr-FR" b="0" dirty="0"/>
              <a:t>Bien que la Covid-19 ne soit pas une cause officielle, il est important d’en parler, </a:t>
            </a:r>
            <a:endParaRPr lang="en-US" b="0" dirty="0"/>
          </a:p>
          <a:p>
            <a:pPr marL="0" marR="0" lvl="0" indent="0" algn="l" defTabSz="931774" rtl="0" eaLnBrk="1" fontAlgn="auto" latinLnBrk="0" hangingPunct="1">
              <a:lnSpc>
                <a:spcPct val="100000"/>
              </a:lnSpc>
              <a:spcBef>
                <a:spcPts val="0"/>
              </a:spcBef>
              <a:spcAft>
                <a:spcPts val="0"/>
              </a:spcAft>
              <a:buClrTx/>
              <a:buSzTx/>
              <a:buFontTx/>
              <a:buNone/>
              <a:tabLst/>
              <a:defRPr/>
            </a:pPr>
            <a:r>
              <a:rPr lang="fr-FR" b="0" dirty="0"/>
              <a:t>La Covid a changé nos vies. Certains d’entre nous ont perdu des amis et de la famille, et les impacts de cette pandémie se feront sentir pendant des années. </a:t>
            </a:r>
            <a:r>
              <a:rPr lang="fr-FR" sz="1200" dirty="0">
                <a:solidFill>
                  <a:schemeClr val="tx1"/>
                </a:solidFill>
                <a:latin typeface="+mn-lt"/>
                <a:ea typeface="+mn-ea"/>
                <a:cs typeface="+mn-cs"/>
              </a:rPr>
              <a:t>Elle a également changé rapidement notre capacité à établir des liens en tant que Lions et de servir nos concitoyens.</a:t>
            </a:r>
          </a:p>
          <a:p>
            <a:pPr defTabSz="931774">
              <a:defRPr/>
            </a:pPr>
            <a:endParaRPr lang="en-US" b="0" dirty="0"/>
          </a:p>
          <a:p>
            <a:pPr defTabSz="931774">
              <a:defRPr/>
            </a:pPr>
            <a:r>
              <a:rPr lang="fr-FR" b="0" dirty="0"/>
              <a:t>Comme pour d’autres crises dans le passé, les Lions se sont mobilisés pour servir leurs concitoyens dans le besoin. Même pendant les moments les plus difficiles, les Lions ont apporté leur aide.</a:t>
            </a:r>
          </a:p>
          <a:p>
            <a:pPr defTabSz="931774">
              <a:defRPr/>
            </a:pPr>
            <a:r>
              <a:rPr lang="en-US" b="0" dirty="0"/>
              <a:t> </a:t>
            </a:r>
          </a:p>
          <a:p>
            <a:pPr defTabSz="931774">
              <a:defRPr/>
            </a:pPr>
            <a:r>
              <a:rPr lang="fr-FR" b="0" dirty="0"/>
              <a:t>combien de subventions Covid-19 la LCIF a-t-elle octroyées à la région constitutionnelle IV c’est-à-dire l’Europe pendant cette crise ?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BB070F1C-6A58-4466-8084-1EDED8104B8C}" type="slidenum">
              <a:rPr lang="en-US" smtClean="0"/>
              <a:t>21</a:t>
            </a:fld>
            <a:endParaRPr lang="en-US"/>
          </a:p>
        </p:txBody>
      </p:sp>
    </p:spTree>
    <p:extLst>
      <p:ext uri="{BB962C8B-B14F-4D97-AF65-F5344CB8AC3E}">
        <p14:creationId xmlns:p14="http://schemas.microsoft.com/office/powerpoint/2010/main" val="1724743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ea typeface="+mn-ea"/>
                <a:cs typeface="+mn-cs"/>
              </a:rPr>
              <a:t>Pendant la pandémie de Covid-19, la LCIF a accordé 44 subventions à la région constitutionnelle IV pour un total de plus de 1,6 million de dollars. Dans le monde, 354 subventions ont été octroyées pour un total de plus de 5,2 millions de dollars. Grâce à la générosité des Lions, à la fois avant et pendant la pandémie, la LCIF a pu rapidement envoyer ces subventions. Elles  ont permis de répondre aux besoins immédiats, avec notamment l'achat d'équipements de protection individuelle pour les agents de santé et de première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France a reçu 200 000$ qui ont été répartis dans les différents districts, </a:t>
            </a:r>
            <a:endParaRPr lang="fr-FR" sz="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8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Voici les statistiques sur les besoins mondiaux auxquels nous cherchons à répondre. </a:t>
            </a:r>
          </a:p>
          <a:p>
            <a:endParaRPr lang="en-US" dirty="0"/>
          </a:p>
          <a:p>
            <a:r>
              <a:rPr lang="fr-FR" dirty="0"/>
              <a:t>C'est à tout cela que nous Lions nous consacrons à combattre dans le monde entier. Avec l’appui de la Fondation du Lions Clubs International, les Lions relèvent ces défis partout dans le monde.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58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932c18c1f0_2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932c18c1f0_2_4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6600FF"/>
              </a:solidFill>
            </a:endParaRPr>
          </a:p>
        </p:txBody>
      </p:sp>
      <p:sp>
        <p:nvSpPr>
          <p:cNvPr id="623" name="Google Shape;623;g932c18c1f0_2_4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comprenez  maintenant la nécessité de soutenir notre Fondation Internationale </a:t>
            </a:r>
          </a:p>
          <a:p>
            <a:r>
              <a:rPr lang="fr-FR" dirty="0"/>
              <a:t>Comment pouvons-nous le faire au sein de nos clubs ? voici quelques propositions </a:t>
            </a:r>
          </a:p>
          <a:p>
            <a:r>
              <a:rPr lang="fr-FR" dirty="0"/>
              <a:t>Il est important de sensibiliser les clubs et d’insister sur la nécessité de faire un don à leur Fondation,  </a:t>
            </a:r>
          </a:p>
          <a:p>
            <a:r>
              <a:rPr lang="fr-FR" dirty="0"/>
              <a:t>Aujourd’hui seulement 40%  des clubs contribuent,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FCB4448-74FC-4C5E-8A22-775EF8CA4A6B}" type="slidenum">
              <a:rPr lang="en-US" smtClean="0"/>
              <a:t>25</a:t>
            </a:fld>
            <a:endParaRPr lang="en-US"/>
          </a:p>
        </p:txBody>
      </p:sp>
    </p:spTree>
    <p:extLst>
      <p:ext uri="{BB962C8B-B14F-4D97-AF65-F5344CB8AC3E}">
        <p14:creationId xmlns:p14="http://schemas.microsoft.com/office/powerpoint/2010/main" val="390364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journée de la LCIF sera aussi l’occasion de mettre en valeur ce que font les Lions et ce qu’ils peuvent faire avec le soutien de leur Fondation, </a:t>
            </a:r>
          </a:p>
          <a:p>
            <a:r>
              <a:rPr lang="fr-FR" dirty="0"/>
              <a:t>Cette journée sera aussi celle d’une collecte </a:t>
            </a:r>
          </a:p>
        </p:txBody>
      </p:sp>
      <p:sp>
        <p:nvSpPr>
          <p:cNvPr id="4" name="Espace réservé du numéro de diapositive 3"/>
          <p:cNvSpPr>
            <a:spLocks noGrp="1"/>
          </p:cNvSpPr>
          <p:nvPr>
            <p:ph type="sldNum" sz="quarter" idx="5"/>
          </p:nvPr>
        </p:nvSpPr>
        <p:spPr/>
        <p:txBody>
          <a:bodyPr/>
          <a:lstStyle/>
          <a:p>
            <a:fld id="{BFCB4448-74FC-4C5E-8A22-775EF8CA4A6B}" type="slidenum">
              <a:rPr lang="en-US" smtClean="0"/>
              <a:t>26</a:t>
            </a:fld>
            <a:endParaRPr lang="en-US"/>
          </a:p>
        </p:txBody>
      </p:sp>
    </p:spTree>
    <p:extLst>
      <p:ext uri="{BB962C8B-B14F-4D97-AF65-F5344CB8AC3E}">
        <p14:creationId xmlns:p14="http://schemas.microsoft.com/office/powerpoint/2010/main" val="225690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Réponses</a:t>
            </a:r>
            <a:r>
              <a:rPr lang="en-US" dirty="0"/>
              <a:t> aux questions</a:t>
            </a:r>
          </a:p>
          <a:p>
            <a:r>
              <a:rPr lang="en-US" dirty="0" err="1"/>
              <a:t>Communiquer</a:t>
            </a:r>
            <a:r>
              <a:rPr lang="en-US" dirty="0"/>
              <a:t> son mail et son </a:t>
            </a:r>
            <a:r>
              <a:rPr lang="en-US" dirty="0" err="1"/>
              <a:t>tél</a:t>
            </a:r>
            <a:r>
              <a:rPr lang="en-US" dirty="0"/>
              <a:t> </a:t>
            </a:r>
          </a:p>
          <a:p>
            <a:endParaRPr lang="en-US" dirty="0"/>
          </a:p>
          <a:p>
            <a:r>
              <a:rPr lang="fr-FR" dirty="0"/>
              <a:t>Merci.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7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8643fe909_2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8643fe909_2_4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300" i="0" dirty="0"/>
              <a:t>Elle a été créée pour donner aux Lions des moyens accrus d’agir dans leurs communautés, </a:t>
            </a:r>
          </a:p>
          <a:p>
            <a:pPr marL="0" lvl="0" indent="0" algn="l" rtl="0">
              <a:spcBef>
                <a:spcPts val="0"/>
              </a:spcBef>
              <a:spcAft>
                <a:spcPts val="0"/>
              </a:spcAft>
              <a:buNone/>
            </a:pPr>
            <a:r>
              <a:rPr lang="fr-FR" sz="1300" i="0" dirty="0"/>
              <a:t>Elle appartient à tous les Lions du monde </a:t>
            </a:r>
          </a:p>
          <a:p>
            <a:pPr marL="0" lvl="0" indent="0" algn="l" rtl="0">
              <a:spcBef>
                <a:spcPts val="0"/>
              </a:spcBef>
              <a:spcAft>
                <a:spcPts val="0"/>
              </a:spcAft>
              <a:buNone/>
            </a:pPr>
            <a:r>
              <a:rPr lang="fr-FR" sz="1300" i="0" dirty="0"/>
              <a:t>Tous les fonds collectés sont entièrement reversés sous forme de subventions </a:t>
            </a:r>
            <a:endParaRPr sz="1300" i="0" dirty="0"/>
          </a:p>
        </p:txBody>
      </p:sp>
      <p:sp>
        <p:nvSpPr>
          <p:cNvPr id="534" name="Google Shape;534;g98643fe909_2_4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653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8643fe909_2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8643fe909_2_4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300" i="0" dirty="0"/>
              <a:t>1972   La LCIF octroie sa première subvention pour soutenir les Lions du Sud Dakota dans l’aide aux victimes d’inondations catastrophiques .</a:t>
            </a:r>
          </a:p>
          <a:p>
            <a:pPr marL="0" lvl="0" indent="0" algn="l" rtl="0">
              <a:spcBef>
                <a:spcPts val="0"/>
              </a:spcBef>
              <a:spcAft>
                <a:spcPts val="0"/>
              </a:spcAft>
              <a:buNone/>
            </a:pPr>
            <a:endParaRPr lang="fr-FR" sz="1300" i="0" dirty="0"/>
          </a:p>
          <a:p>
            <a:pPr marL="0" lvl="0" indent="0" algn="l" rtl="0">
              <a:spcBef>
                <a:spcPts val="0"/>
              </a:spcBef>
              <a:spcAft>
                <a:spcPts val="0"/>
              </a:spcAft>
              <a:buNone/>
            </a:pPr>
            <a:r>
              <a:rPr lang="fr-FR" sz="4400" dirty="0"/>
              <a:t>1973 - Création du programme Compagnons de Melvin Jones MJF pour reconnaitre les généreux donateurs . Ce programme est devenu l’épine dorsale de la LCIF, 70% de ses ressources proviennent de dons MJF.    1000$ pour une MJF</a:t>
            </a:r>
          </a:p>
          <a:p>
            <a:pPr marL="0" lvl="0" indent="0" algn="l" rtl="0">
              <a:spcBef>
                <a:spcPts val="0"/>
              </a:spcBef>
              <a:spcAft>
                <a:spcPts val="0"/>
              </a:spcAft>
              <a:buNone/>
            </a:pPr>
            <a:endParaRPr lang="fr-FR" sz="4400" dirty="0"/>
          </a:p>
          <a:p>
            <a:pPr marL="0" lvl="0" indent="0" algn="l" rtl="0">
              <a:spcBef>
                <a:spcPts val="0"/>
              </a:spcBef>
              <a:spcAft>
                <a:spcPts val="0"/>
              </a:spcAft>
              <a:buNone/>
            </a:pPr>
            <a:r>
              <a:rPr lang="fr-FR" sz="6000" dirty="0"/>
              <a:t>1986 - Lancement du programme MJF Progressif pour permettre aux donateurs de signifier un engagement plus marqué envers la LCIF. A ce jour dans le monde : plus de 480.000 MJF et plus de 100.000 PMJF</a:t>
            </a:r>
            <a:endParaRPr lang="fr-FR" sz="4400" dirty="0"/>
          </a:p>
        </p:txBody>
      </p:sp>
      <p:sp>
        <p:nvSpPr>
          <p:cNvPr id="534" name="Google Shape;534;g98643fe909_2_4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111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1991-1994 Lancement par la LCIF de la 1ère Campagne </a:t>
            </a:r>
            <a:r>
              <a:rPr lang="fr-FR" dirty="0" err="1"/>
              <a:t>Sight</a:t>
            </a:r>
            <a:r>
              <a:rPr lang="fr-FR" dirty="0"/>
              <a:t> First avec pour objectif de collecter 130.000.000 $ pour lutter contre les causes majeures de cécité évitable et réversible.</a:t>
            </a:r>
          </a:p>
          <a:p>
            <a:pPr marL="171450" indent="-171450">
              <a:buFontTx/>
              <a:buChar char="-"/>
            </a:pPr>
            <a:endParaRPr lang="fr-FR" dirty="0"/>
          </a:p>
          <a:p>
            <a:pPr marL="171450" indent="-171450">
              <a:buFontTx/>
              <a:buChar char="-"/>
            </a:pPr>
            <a:endParaRPr lang="fr-FR" dirty="0"/>
          </a:p>
          <a:p>
            <a:pPr marL="171450" indent="-171450">
              <a:buFontTx/>
              <a:buChar char="-"/>
            </a:pPr>
            <a:r>
              <a:rPr lang="fr-FR" dirty="0"/>
              <a:t>2005 - Lancement de la Campagne </a:t>
            </a:r>
            <a:r>
              <a:rPr lang="fr-FR" dirty="0" err="1"/>
              <a:t>Sight</a:t>
            </a:r>
            <a:r>
              <a:rPr lang="fr-FR" dirty="0"/>
              <a:t> First II qui permettra de collecter plus de 200 millions $ en 3 ans.</a:t>
            </a:r>
          </a:p>
        </p:txBody>
      </p:sp>
      <p:sp>
        <p:nvSpPr>
          <p:cNvPr id="4" name="Espace réservé du numéro de diapositive 3"/>
          <p:cNvSpPr>
            <a:spLocks noGrp="1"/>
          </p:cNvSpPr>
          <p:nvPr>
            <p:ph type="sldNum" sz="quarter" idx="5"/>
          </p:nvPr>
        </p:nvSpPr>
        <p:spPr/>
        <p:txBody>
          <a:bodyPr/>
          <a:lstStyle/>
          <a:p>
            <a:fld id="{BFCB4448-74FC-4C5E-8A22-775EF8CA4A6B}" type="slidenum">
              <a:rPr lang="en-US" smtClean="0"/>
              <a:t>5</a:t>
            </a:fld>
            <a:endParaRPr lang="en-US"/>
          </a:p>
        </p:txBody>
      </p:sp>
    </p:spTree>
    <p:extLst>
      <p:ext uri="{BB962C8B-B14F-4D97-AF65-F5344CB8AC3E}">
        <p14:creationId xmlns:p14="http://schemas.microsoft.com/office/powerpoint/2010/main" val="225208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8643fe909_2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8643fe909_2_4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2000" dirty="0"/>
              <a:t>2011 - 21 millions de dollars collectés pour les victimes du tremblement de terre suivi d’une catastrophe majeure au Japon, un séisme suivi d’un tsunami avec un impact sur la centrale nucléaire de Fukushima. – </a:t>
            </a:r>
          </a:p>
          <a:p>
            <a:pPr marL="0" lvl="0" indent="0" algn="l" rtl="0">
              <a:spcBef>
                <a:spcPts val="0"/>
              </a:spcBef>
              <a:spcAft>
                <a:spcPts val="0"/>
              </a:spcAft>
              <a:buNone/>
            </a:pPr>
            <a:endParaRPr lang="fr-FR" sz="2000" dirty="0"/>
          </a:p>
          <a:p>
            <a:pPr marL="0" lvl="0" indent="0" algn="l" rtl="0">
              <a:spcBef>
                <a:spcPts val="0"/>
              </a:spcBef>
              <a:spcAft>
                <a:spcPts val="0"/>
              </a:spcAft>
              <a:buNone/>
            </a:pPr>
            <a:r>
              <a:rPr lang="fr-FR" sz="2000" dirty="0"/>
              <a:t> 2012 - Début du programme de vaccination contre la rougeole. Initiative Rougeole : 15 millions seront collectés en une année grâce à un partenariat avec la Fondation Bill &amp; Melinda Gates, les lions apportent 10 millions $, la Fondation BMG apporte 5 millions. –</a:t>
            </a:r>
          </a:p>
          <a:p>
            <a:pPr marL="0" lvl="0" indent="0" algn="l" rtl="0">
              <a:spcBef>
                <a:spcPts val="0"/>
              </a:spcBef>
              <a:spcAft>
                <a:spcPts val="0"/>
              </a:spcAft>
              <a:buNone/>
            </a:pPr>
            <a:endParaRPr lang="fr-FR" sz="2000" dirty="0"/>
          </a:p>
          <a:p>
            <a:pPr marL="0" lvl="0" indent="0" algn="l" rtl="0">
              <a:spcBef>
                <a:spcPts val="0"/>
              </a:spcBef>
              <a:spcAft>
                <a:spcPts val="0"/>
              </a:spcAft>
              <a:buNone/>
            </a:pPr>
            <a:r>
              <a:rPr lang="fr-FR" sz="2000" dirty="0"/>
              <a:t> 2013 - La LCIF s’associe à GAVI Alliance pour continuer la lutte contre la rougeole et s’engage à collecter 30 millions $ d’ici 2017, GAVI doublera la somme. – </a:t>
            </a:r>
          </a:p>
          <a:p>
            <a:pPr marL="0" lvl="0" indent="0" algn="l" rtl="0">
              <a:spcBef>
                <a:spcPts val="0"/>
              </a:spcBef>
              <a:spcAft>
                <a:spcPts val="0"/>
              </a:spcAft>
              <a:buNone/>
            </a:pPr>
            <a:endParaRPr lang="fr-FR" sz="2000" dirty="0"/>
          </a:p>
          <a:p>
            <a:pPr marL="0" lvl="0" indent="0" algn="l" rtl="0">
              <a:spcBef>
                <a:spcPts val="0"/>
              </a:spcBef>
              <a:spcAft>
                <a:spcPts val="0"/>
              </a:spcAft>
              <a:buNone/>
            </a:pPr>
            <a:r>
              <a:rPr lang="fr-FR" sz="2000" dirty="0"/>
              <a:t>2018 - Lancement de la Campagne 100 </a:t>
            </a:r>
          </a:p>
          <a:p>
            <a:pPr marL="0" lvl="0" indent="0" algn="l" rtl="0">
              <a:spcBef>
                <a:spcPts val="0"/>
              </a:spcBef>
              <a:spcAft>
                <a:spcPts val="0"/>
              </a:spcAft>
              <a:buNone/>
            </a:pPr>
            <a:endParaRPr sz="1300" i="1" dirty="0"/>
          </a:p>
        </p:txBody>
      </p:sp>
      <p:sp>
        <p:nvSpPr>
          <p:cNvPr id="534" name="Google Shape;534;g98643fe909_2_4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4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total plus de 100 M$ ont été collectés, </a:t>
            </a:r>
          </a:p>
          <a:p>
            <a:r>
              <a:rPr lang="fr-FR" dirty="0"/>
              <a:t>Le programme pour la rougeole se poursuit,</a:t>
            </a:r>
          </a:p>
          <a:p>
            <a:endParaRPr lang="fr-FR" dirty="0"/>
          </a:p>
        </p:txBody>
      </p:sp>
      <p:sp>
        <p:nvSpPr>
          <p:cNvPr id="4" name="Espace réservé du numéro de diapositive 3"/>
          <p:cNvSpPr>
            <a:spLocks noGrp="1"/>
          </p:cNvSpPr>
          <p:nvPr>
            <p:ph type="sldNum" sz="quarter" idx="5"/>
          </p:nvPr>
        </p:nvSpPr>
        <p:spPr/>
        <p:txBody>
          <a:bodyPr/>
          <a:lstStyle/>
          <a:p>
            <a:fld id="{BFCB4448-74FC-4C5E-8A22-775EF8CA4A6B}" type="slidenum">
              <a:rPr lang="en-US" smtClean="0"/>
              <a:t>7</a:t>
            </a:fld>
            <a:endParaRPr lang="en-US"/>
          </a:p>
        </p:txBody>
      </p:sp>
    </p:spTree>
    <p:extLst>
      <p:ext uri="{BB962C8B-B14F-4D97-AF65-F5344CB8AC3E}">
        <p14:creationId xmlns:p14="http://schemas.microsoft.com/office/powerpoint/2010/main" val="305635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2018 - Lancement de la Campagne 100 avec pour objectif une collecte de 300 millions $ pour amplifier la capacité de service des Lions et intégrer de nouvelles causes telles que le Diabète, le Cancer Infantile ou encore l’Environnement</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51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résultat est à la hauteur des attentes puisque l’objectif a été dépassé, </a:t>
            </a:r>
          </a:p>
          <a:p>
            <a:r>
              <a:rPr lang="fr-FR" dirty="0"/>
              <a:t>4 M$ collectés pour la France,</a:t>
            </a:r>
          </a:p>
        </p:txBody>
      </p:sp>
      <p:sp>
        <p:nvSpPr>
          <p:cNvPr id="4" name="Espace réservé du numéro de diapositive 3"/>
          <p:cNvSpPr>
            <a:spLocks noGrp="1"/>
          </p:cNvSpPr>
          <p:nvPr>
            <p:ph type="sldNum" sz="quarter" idx="5"/>
          </p:nvPr>
        </p:nvSpPr>
        <p:spPr/>
        <p:txBody>
          <a:bodyPr/>
          <a:lstStyle/>
          <a:p>
            <a:fld id="{BFCB4448-74FC-4C5E-8A22-775EF8CA4A6B}" type="slidenum">
              <a:rPr lang="en-US" smtClean="0"/>
              <a:t>9</a:t>
            </a:fld>
            <a:endParaRPr lang="en-US"/>
          </a:p>
        </p:txBody>
      </p:sp>
    </p:spTree>
    <p:extLst>
      <p:ext uri="{BB962C8B-B14F-4D97-AF65-F5344CB8AC3E}">
        <p14:creationId xmlns:p14="http://schemas.microsoft.com/office/powerpoint/2010/main" val="124122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g"/><Relationship Id="rId1" Type="http://schemas.openxmlformats.org/officeDocument/2006/relationships/slideMaster" Target="../slideMasters/slideMaster7.xml"/><Relationship Id="rId4" Type="http://schemas.openxmlformats.org/officeDocument/2006/relationships/image" Target="../media/image14.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14.gi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14.gi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gi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65A9-1988-4F4C-89A0-0393CF8BF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C05F5-0647-4831-AF1B-0BAB75CD2A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F0BE20-9E55-4E5E-83AF-C3F69666674C}"/>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5" name="Footer Placeholder 4">
            <a:extLst>
              <a:ext uri="{FF2B5EF4-FFF2-40B4-BE49-F238E27FC236}">
                <a16:creationId xmlns:a16="http://schemas.microsoft.com/office/drawing/2014/main" id="{EB4D4096-B0B4-4BD2-8D88-00821E1A9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448F6-4B45-40C0-BB75-677D73BE47D1}"/>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203107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EFC1-E232-4550-AA4F-94D9C3E2A9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C6DB4-C1BA-42C3-AD5B-CAC81690CA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994D2-B41B-4FF0-8A1B-92D8258A3496}"/>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5" name="Footer Placeholder 4">
            <a:extLst>
              <a:ext uri="{FF2B5EF4-FFF2-40B4-BE49-F238E27FC236}">
                <a16:creationId xmlns:a16="http://schemas.microsoft.com/office/drawing/2014/main" id="{0E7E6C92-B637-4FD0-810C-2F50461A0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D5E64-9ADA-433C-AA2B-05987AB55CC4}"/>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1446817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0D2240"/>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838200" y="365127"/>
            <a:ext cx="8653041" cy="665021"/>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700"/>
              <a:buFont typeface="Arial"/>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838199" y="1331089"/>
            <a:ext cx="5354255" cy="4845873"/>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lt1"/>
              </a:buClr>
              <a:buSzPts val="2100"/>
              <a:buChar char="•"/>
              <a:defRPr>
                <a:solidFill>
                  <a:schemeClr val="lt1"/>
                </a:solidFill>
              </a:defRPr>
            </a:lvl1pPr>
            <a:lvl2pPr marL="1219170" lvl="1" indent="-457189" algn="l">
              <a:lnSpc>
                <a:spcPct val="90000"/>
              </a:lnSpc>
              <a:spcBef>
                <a:spcPts val="533"/>
              </a:spcBef>
              <a:spcAft>
                <a:spcPts val="0"/>
              </a:spcAft>
              <a:buClr>
                <a:schemeClr val="lt1"/>
              </a:buClr>
              <a:buSzPts val="1800"/>
              <a:buChar char="•"/>
              <a:defRPr>
                <a:solidFill>
                  <a:schemeClr val="lt1"/>
                </a:solidFill>
              </a:defRPr>
            </a:lvl2pPr>
            <a:lvl3pPr marL="1828754" lvl="2" indent="-431789" algn="l">
              <a:lnSpc>
                <a:spcPct val="90000"/>
              </a:lnSpc>
              <a:spcBef>
                <a:spcPts val="533"/>
              </a:spcBef>
              <a:spcAft>
                <a:spcPts val="0"/>
              </a:spcAft>
              <a:buClr>
                <a:schemeClr val="lt1"/>
              </a:buClr>
              <a:buSzPts val="1500"/>
              <a:buChar char="•"/>
              <a:defRPr>
                <a:solidFill>
                  <a:schemeClr val="lt1"/>
                </a:solidFill>
              </a:defRPr>
            </a:lvl3pPr>
            <a:lvl4pPr marL="2438339" lvl="3" indent="-423323" algn="l">
              <a:lnSpc>
                <a:spcPct val="90000"/>
              </a:lnSpc>
              <a:spcBef>
                <a:spcPts val="533"/>
              </a:spcBef>
              <a:spcAft>
                <a:spcPts val="0"/>
              </a:spcAft>
              <a:buClr>
                <a:schemeClr val="lt1"/>
              </a:buClr>
              <a:buSzPts val="1400"/>
              <a:buChar char="•"/>
              <a:defRPr>
                <a:solidFill>
                  <a:schemeClr val="lt1"/>
                </a:solidFill>
              </a:defRPr>
            </a:lvl4pPr>
            <a:lvl5pPr marL="3047924" lvl="4" indent="-423323" algn="l">
              <a:lnSpc>
                <a:spcPct val="90000"/>
              </a:lnSpc>
              <a:spcBef>
                <a:spcPts val="533"/>
              </a:spcBef>
              <a:spcAft>
                <a:spcPts val="0"/>
              </a:spcAft>
              <a:buClr>
                <a:schemeClr val="lt1"/>
              </a:buClr>
              <a:buSzPts val="1400"/>
              <a:buChar char="•"/>
              <a:defRPr>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960873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85775-DD62-49E5-BCB4-5C38277F4FD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1616D2A-352E-4BF5-9C6B-88508B61F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57DD0-1949-4049-86B1-90E32B8E167E}"/>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B40F004-A318-480A-AECE-D93FF538FD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6A5DDD-0981-413C-9880-9889236CBF43}"/>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813527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8C978-C1C9-44AA-B972-C0D33773C69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649B265-5FFE-4D5A-A59C-25CB035A159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245918-0368-416B-9ACE-C41B2CAEA5D2}"/>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C33B51EB-FE91-426F-8B06-6F5FE82D01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B893C8-9E5B-41E8-A622-C9F6E90521C6}"/>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29596372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4D8DDB-9C9F-4C7A-9813-F761C9F61F5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5D6384-B1F8-4346-84D9-5B8C75C17A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782C51B-D461-4E72-B097-E2CB6E0E27DF}"/>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3799DA9-9B4A-4E4D-82B9-5F9AD1BD60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D912C0-CB96-4031-B99E-4903F4D90E14}"/>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41456717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E94A8-F7C0-4F8B-B301-1B2C5C16FEC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B5512F6-A2C5-4CF6-9CBE-D412E4AA768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79C31C1-021F-4D53-8D8B-7D8D7558A1D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3B46E3-9C35-4D94-8A19-93E34C15BD90}"/>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16E8806F-A3CF-4CD0-BA7D-F6E68E94222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42E147-0D9B-423D-BB03-4E077506AD0E}"/>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3431277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35E684-8C22-4DC9-AAC7-A8AF4A5C8D6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9AFFBB9-D947-4532-ADD0-8AA9880A2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DCAC9DC-4E0B-430A-93A6-9E742CC5B8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F21047C-EF00-4594-9540-B5B051CEA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B93A8C3-0046-45E6-B452-1869C7F237D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E19868F-3311-49E1-B837-72A8D54002C8}"/>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6B471630-BC96-452F-B1C8-9F2DDEC6A90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E4F9B10-90D7-40CC-92F8-5FA05147BD05}"/>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12884242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386DF6-85D6-4653-BF40-0255E907AA0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42D8F32-7446-4984-835F-DF6ACA6FBE04}"/>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1E1DBCF2-88C3-47E9-A2CC-2248CF95042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EC1E7F9-86A6-4B0A-AE98-829A3951323C}"/>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4044159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83F812F-54B6-4A89-B759-E010AD4918A7}"/>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01118E31-2A78-40D7-986B-303F70E65D7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73E5467-8736-4741-9D49-550A3363147F}"/>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10723040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FB6D1-55D7-427C-AC60-EF81DCCEED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FBC05EE-DB88-496F-A0E3-83114F2E8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36396A7-9BD5-44F4-812A-735B53E43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2508036-A6E9-46FD-8BF6-8AA3A59E1A4F}"/>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A8144B20-1667-425A-AACB-45890F66F9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6C154EF-D7A7-4FE7-940F-77D4F77D5FC7}"/>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1634754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6B535-D02B-4477-BE3D-371FF1E35E3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1BDA26D-08F9-4C01-AD92-4469FA425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FF93C06-F1AD-4E75-85CC-5EC2A9E89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CB4649A-1857-4DCE-9F80-9744DB84DACF}"/>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256FE444-A4A1-4D5E-9292-A45353D45F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0CE081-96DF-4DA8-B378-01C9D775CEEC}"/>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242821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23DD7-BCEC-4BE5-9045-E9E8116A91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67F9BA-A4D1-4433-BDC5-D97885CA63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369E9-485C-428E-918E-BF07DC8ECF74}"/>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5" name="Footer Placeholder 4">
            <a:extLst>
              <a:ext uri="{FF2B5EF4-FFF2-40B4-BE49-F238E27FC236}">
                <a16:creationId xmlns:a16="http://schemas.microsoft.com/office/drawing/2014/main" id="{7ABFFDE0-B469-42F3-B82C-51FF4E20D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10A3B-529F-4364-9B12-D9A5F32D2060}"/>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36499683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E8752-EE2E-4037-BC49-245A8A4FAE8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7666747-AF29-4AD5-80F6-874FA4C67FE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4B1E21-59E6-4A4E-93CE-CE9ED4A03939}"/>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25610080-4BFA-4CFE-AE55-E7638E1152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E6D239-8CE7-4C97-98F9-AA62872B4E8E}"/>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28024705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8C218AE-ED1A-45A2-AE31-120E3E7CBA2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9386E00-B258-4B4D-A7C2-7118FC4ABC2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FB4AF5-AC6C-41F7-BD8D-9997090653A2}"/>
              </a:ext>
            </a:extLst>
          </p:cNvPr>
          <p:cNvSpPr>
            <a:spLocks noGrp="1"/>
          </p:cNvSpPr>
          <p:nvPr>
            <p:ph type="dt" sz="half" idx="10"/>
          </p:nvPr>
        </p:nvSpPr>
        <p:spPr/>
        <p:txBody>
          <a:bodyPr/>
          <a:lstStyle/>
          <a:p>
            <a:fld id="{1C6AD8D5-E304-4C8B-BC82-AF48F8DD2106}"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CDC7FA0A-52DC-48D5-BDBF-232B5C4803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92D409-E775-4D85-8866-AD5C1916FD15}"/>
              </a:ext>
            </a:extLst>
          </p:cNvPr>
          <p:cNvSpPr>
            <a:spLocks noGrp="1"/>
          </p:cNvSpPr>
          <p:nvPr>
            <p:ph type="sldNum" sz="quarter" idx="12"/>
          </p:nvPr>
        </p:nvSpPr>
        <p:spPr/>
        <p:txBody>
          <a:bodyPr/>
          <a:lstStyle/>
          <a:p>
            <a:fld id="{4C03ED61-6B6C-43CF-B175-32B22DC60E53}" type="slidenum">
              <a:rPr lang="fr-FR" smtClean="0"/>
              <a:t>‹N°›</a:t>
            </a:fld>
            <a:endParaRPr lang="fr-FR"/>
          </a:p>
        </p:txBody>
      </p:sp>
    </p:spTree>
    <p:extLst>
      <p:ext uri="{BB962C8B-B14F-4D97-AF65-F5344CB8AC3E}">
        <p14:creationId xmlns:p14="http://schemas.microsoft.com/office/powerpoint/2010/main" val="40350901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‹N°›</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4234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 name="CLICK TO EDIT MASTER TITLE STYLE"/>
          <p:cNvSpPr txBox="1">
            <a:spLocks noGrp="1"/>
          </p:cNvSpPr>
          <p:nvPr>
            <p:ph type="title" hasCustomPrompt="1"/>
          </p:nvPr>
        </p:nvSpPr>
        <p:spPr>
          <a:xfrm>
            <a:off x="1523999" y="1244600"/>
            <a:ext cx="7649817" cy="2387601"/>
          </a:xfrm>
          <a:prstGeom prst="rect">
            <a:avLst/>
          </a:prstGeom>
        </p:spPr>
        <p:txBody>
          <a:bodyPr/>
          <a:lstStyle>
            <a:lvl1pPr>
              <a:defRPr sz="5400" b="1" spc="0"/>
            </a:lvl1pPr>
          </a:lstStyle>
          <a:p>
            <a:r>
              <a:t>CLICK TO EDIT MASTER TITLE STYLE</a:t>
            </a:r>
          </a:p>
        </p:txBody>
      </p:sp>
      <p:sp>
        <p:nvSpPr>
          <p:cNvPr id="25" name="Texte niveau 1…"/>
          <p:cNvSpPr txBox="1">
            <a:spLocks noGrp="1"/>
          </p:cNvSpPr>
          <p:nvPr>
            <p:ph type="body" sz="quarter" idx="1"/>
          </p:nvPr>
        </p:nvSpPr>
        <p:spPr>
          <a:xfrm>
            <a:off x="1524000" y="3693478"/>
            <a:ext cx="4572000" cy="776923"/>
          </a:xfrm>
          <a:prstGeom prst="rect">
            <a:avLst/>
          </a:prstGeom>
        </p:spPr>
        <p:txBody>
          <a:bodyPr/>
          <a:lstStyle>
            <a:lvl1pPr marL="0" indent="0">
              <a:buSzTx/>
              <a:buFontTx/>
              <a:buNone/>
              <a:defRPr sz="2400">
                <a:solidFill>
                  <a:srgbClr val="FEFFFF"/>
                </a:solidFill>
              </a:defRPr>
            </a:lvl1pPr>
            <a:lvl2pPr marL="0" indent="457200">
              <a:buSzTx/>
              <a:buFontTx/>
              <a:buNone/>
              <a:defRPr sz="2400">
                <a:solidFill>
                  <a:srgbClr val="FEFFFF"/>
                </a:solidFill>
              </a:defRPr>
            </a:lvl2pPr>
            <a:lvl3pPr marL="0" indent="914400">
              <a:buSzTx/>
              <a:buFontTx/>
              <a:buNone/>
              <a:defRPr sz="2400">
                <a:solidFill>
                  <a:srgbClr val="FEFFFF"/>
                </a:solidFill>
              </a:defRPr>
            </a:lvl3pPr>
            <a:lvl4pPr marL="0" indent="1371600">
              <a:buSzTx/>
              <a:buFontTx/>
              <a:buNone/>
              <a:defRPr sz="2400">
                <a:solidFill>
                  <a:srgbClr val="FEFFFF"/>
                </a:solidFill>
              </a:defRPr>
            </a:lvl4pPr>
            <a:lvl5pPr marL="0" indent="1828800">
              <a:buSzTx/>
              <a:buFontTx/>
              <a:buNone/>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pic>
        <p:nvPicPr>
          <p:cNvPr id="26" name="Picture 13" descr="Picture 13"/>
          <p:cNvPicPr>
            <a:picLocks noChangeAspect="1"/>
          </p:cNvPicPr>
          <p:nvPr/>
        </p:nvPicPr>
        <p:blipFill>
          <a:blip r:embed="rId3"/>
          <a:stretch>
            <a:fillRect/>
          </a:stretch>
        </p:blipFill>
        <p:spPr>
          <a:xfrm rot="9844394">
            <a:off x="-2415209" y="103180"/>
            <a:ext cx="3932222" cy="4034800"/>
          </a:xfrm>
          <a:prstGeom prst="rect">
            <a:avLst/>
          </a:prstGeom>
          <a:ln w="12700">
            <a:miter lim="400000"/>
          </a:ln>
        </p:spPr>
      </p:pic>
      <p:pic>
        <p:nvPicPr>
          <p:cNvPr id="27" name="Picture 9" descr="Picture 9"/>
          <p:cNvPicPr>
            <a:picLocks noChangeAspect="1"/>
          </p:cNvPicPr>
          <p:nvPr/>
        </p:nvPicPr>
        <p:blipFill>
          <a:blip r:embed="rId4"/>
          <a:stretch>
            <a:fillRect/>
          </a:stretch>
        </p:blipFill>
        <p:spPr>
          <a:xfrm>
            <a:off x="1523999" y="5613398"/>
            <a:ext cx="3036960" cy="886793"/>
          </a:xfrm>
          <a:prstGeom prst="rect">
            <a:avLst/>
          </a:prstGeom>
          <a:ln w="12700">
            <a:miter lim="400000"/>
          </a:ln>
        </p:spPr>
      </p:pic>
      <p:sp>
        <p:nvSpPr>
          <p:cNvPr id="28"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0876549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Slide - Top Bar (White Text)">
  <p:cSld name="Content Slide - Top Bar (White Text)">
    <p:spTree>
      <p:nvGrpSpPr>
        <p:cNvPr id="1" name="Shape 157"/>
        <p:cNvGrpSpPr/>
        <p:nvPr/>
      </p:nvGrpSpPr>
      <p:grpSpPr>
        <a:xfrm>
          <a:off x="0" y="0"/>
          <a:ext cx="0" cy="0"/>
          <a:chOff x="0" y="0"/>
          <a:chExt cx="0" cy="0"/>
        </a:xfrm>
      </p:grpSpPr>
      <p:sp>
        <p:nvSpPr>
          <p:cNvPr id="158" name="Google Shape;158;p35"/>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lt1"/>
              </a:buClr>
              <a:buSzPts val="1500"/>
              <a:buFont typeface="Arial"/>
              <a:buNone/>
              <a:defRPr sz="2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35"/>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1838068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Slide - LCIF (Dark Blue)">
  <p:cSld name="Section Slide - LCIF (Dark Blue)">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p36"/>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A3C0ED">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entury Gothic"/>
              <a:ea typeface="Century Gothic"/>
              <a:cs typeface="Century Gothic"/>
              <a:sym typeface="Century Gothic"/>
            </a:endParaRPr>
          </a:p>
        </p:txBody>
      </p:sp>
      <p:sp>
        <p:nvSpPr>
          <p:cNvPr id="162" name="Google Shape;162;p36"/>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500"/>
              <a:buFont typeface="Arial"/>
              <a:buNone/>
              <a:defRPr sz="6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163326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lte Slide - Camapaign 100">
  <p:cSld name="Tilte Slide - Camapaign 100">
    <p:spTree>
      <p:nvGrpSpPr>
        <p:cNvPr id="1" name="Shape 163"/>
        <p:cNvGrpSpPr/>
        <p:nvPr/>
      </p:nvGrpSpPr>
      <p:grpSpPr>
        <a:xfrm>
          <a:off x="0" y="0"/>
          <a:ext cx="0" cy="0"/>
          <a:chOff x="0" y="0"/>
          <a:chExt cx="0" cy="0"/>
        </a:xfrm>
      </p:grpSpPr>
      <p:pic>
        <p:nvPicPr>
          <p:cNvPr id="164" name="Google Shape;164;p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5" name="Google Shape;165;p37"/>
          <p:cNvSpPr txBox="1">
            <a:spLocks noGrp="1"/>
          </p:cNvSpPr>
          <p:nvPr>
            <p:ph type="body" idx="1"/>
          </p:nvPr>
        </p:nvSpPr>
        <p:spPr>
          <a:xfrm>
            <a:off x="6588696" y="4133613"/>
            <a:ext cx="5075683" cy="889000"/>
          </a:xfrm>
          <a:prstGeom prst="rect">
            <a:avLst/>
          </a:prstGeom>
          <a:noFill/>
          <a:ln>
            <a:noFill/>
          </a:ln>
        </p:spPr>
        <p:txBody>
          <a:bodyPr spcFirstLastPara="1" wrap="square" lIns="0" tIns="0" rIns="0" bIns="0" anchor="ctr" anchorCtr="0">
            <a:noAutofit/>
          </a:bodyPr>
          <a:lstStyle>
            <a:lvl1pPr marL="609585" lvl="0" indent="-304792" algn="ctr">
              <a:lnSpc>
                <a:spcPct val="90000"/>
              </a:lnSpc>
              <a:spcBef>
                <a:spcPts val="1067"/>
              </a:spcBef>
              <a:spcAft>
                <a:spcPts val="0"/>
              </a:spcAft>
              <a:buClr>
                <a:schemeClr val="lt1"/>
              </a:buClr>
              <a:buSzPts val="1500"/>
              <a:buNone/>
              <a:defRPr sz="2000" b="1">
                <a:solidFill>
                  <a:schemeClr val="l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6" name="Google Shape;166;p37"/>
          <p:cNvSpPr txBox="1">
            <a:spLocks noGrp="1"/>
          </p:cNvSpPr>
          <p:nvPr>
            <p:ph type="body" idx="2"/>
          </p:nvPr>
        </p:nvSpPr>
        <p:spPr>
          <a:xfrm>
            <a:off x="6938963" y="5433953"/>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400"/>
              <a:buNone/>
              <a:defRPr sz="1867" b="0">
                <a:solidFill>
                  <a:schemeClr val="l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7" name="Google Shape;167;p37"/>
          <p:cNvSpPr txBox="1">
            <a:spLocks noGrp="1"/>
          </p:cNvSpPr>
          <p:nvPr>
            <p:ph type="body" idx="3"/>
          </p:nvPr>
        </p:nvSpPr>
        <p:spPr>
          <a:xfrm>
            <a:off x="6938963" y="5852207"/>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100"/>
              <a:buNone/>
              <a:defRPr sz="1467" b="0">
                <a:solidFill>
                  <a:schemeClr val="l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68" name="Google Shape;168;p37"/>
          <p:cNvPicPr preferRelativeResize="0"/>
          <p:nvPr/>
        </p:nvPicPr>
        <p:blipFill rotWithShape="1">
          <a:blip r:embed="rId3">
            <a:alphaModFix/>
          </a:blip>
          <a:srcRect/>
          <a:stretch/>
        </p:blipFill>
        <p:spPr>
          <a:xfrm>
            <a:off x="362618" y="417404"/>
            <a:ext cx="1966916" cy="574339"/>
          </a:xfrm>
          <a:prstGeom prst="rect">
            <a:avLst/>
          </a:prstGeom>
          <a:noFill/>
          <a:ln>
            <a:noFill/>
          </a:ln>
        </p:spPr>
      </p:pic>
      <p:cxnSp>
        <p:nvCxnSpPr>
          <p:cNvPr id="169" name="Google Shape;169;p37"/>
          <p:cNvCxnSpPr/>
          <p:nvPr/>
        </p:nvCxnSpPr>
        <p:spPr>
          <a:xfrm>
            <a:off x="8773248" y="5228283"/>
            <a:ext cx="706581" cy="0"/>
          </a:xfrm>
          <a:prstGeom prst="straightConnector1">
            <a:avLst/>
          </a:prstGeom>
          <a:noFill/>
          <a:ln w="57150" cap="flat" cmpd="sng">
            <a:solidFill>
              <a:srgbClr val="EBB800"/>
            </a:solidFill>
            <a:prstDash val="solid"/>
            <a:miter lim="800000"/>
            <a:headEnd type="none" w="sm" len="sm"/>
            <a:tailEnd type="none" w="sm" len="sm"/>
          </a:ln>
        </p:spPr>
      </p:cxnSp>
      <p:pic>
        <p:nvPicPr>
          <p:cNvPr id="170" name="Google Shape;170;p37"/>
          <p:cNvPicPr preferRelativeResize="0"/>
          <p:nvPr/>
        </p:nvPicPr>
        <p:blipFill rotWithShape="1">
          <a:blip r:embed="rId4">
            <a:alphaModFix/>
          </a:blip>
          <a:srcRect/>
          <a:stretch/>
        </p:blipFill>
        <p:spPr>
          <a:xfrm>
            <a:off x="7267233" y="1381408"/>
            <a:ext cx="3718609" cy="2340864"/>
          </a:xfrm>
          <a:prstGeom prst="rect">
            <a:avLst/>
          </a:prstGeom>
          <a:noFill/>
          <a:ln>
            <a:noFill/>
          </a:ln>
        </p:spPr>
      </p:pic>
    </p:spTree>
    <p:extLst>
      <p:ext uri="{BB962C8B-B14F-4D97-AF65-F5344CB8AC3E}">
        <p14:creationId xmlns:p14="http://schemas.microsoft.com/office/powerpoint/2010/main" val="2688395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Presenter Slide - Campaign 100">
  <p:cSld name="1_Presenter Slide - Campaign 100">
    <p:spTree>
      <p:nvGrpSpPr>
        <p:cNvPr id="1" name="Shape 171"/>
        <p:cNvGrpSpPr/>
        <p:nvPr/>
      </p:nvGrpSpPr>
      <p:grpSpPr>
        <a:xfrm>
          <a:off x="0" y="0"/>
          <a:ext cx="0" cy="0"/>
          <a:chOff x="0" y="0"/>
          <a:chExt cx="0" cy="0"/>
        </a:xfrm>
      </p:grpSpPr>
      <p:pic>
        <p:nvPicPr>
          <p:cNvPr id="172" name="Google Shape;172;p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3" name="Google Shape;173;p38"/>
          <p:cNvSpPr txBox="1">
            <a:spLocks noGrp="1"/>
          </p:cNvSpPr>
          <p:nvPr>
            <p:ph type="body" idx="1"/>
          </p:nvPr>
        </p:nvSpPr>
        <p:spPr>
          <a:xfrm>
            <a:off x="6320311" y="4544703"/>
            <a:ext cx="5612456" cy="627623"/>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dk1"/>
              </a:buClr>
              <a:buSzPts val="2100"/>
              <a:buNone/>
              <a:defRPr sz="2800" b="0">
                <a:solidFill>
                  <a:schemeClr val="dk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74" name="Google Shape;174;p38"/>
          <p:cNvSpPr txBox="1">
            <a:spLocks noGrp="1"/>
          </p:cNvSpPr>
          <p:nvPr>
            <p:ph type="body" idx="2"/>
          </p:nvPr>
        </p:nvSpPr>
        <p:spPr>
          <a:xfrm>
            <a:off x="6938963" y="5433954"/>
            <a:ext cx="4375149" cy="1171945"/>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accent1"/>
              </a:buClr>
              <a:buSzPts val="1400"/>
              <a:buNone/>
              <a:defRPr sz="1867" b="0">
                <a:solidFill>
                  <a:schemeClr val="accen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75" name="Google Shape;175;p38"/>
          <p:cNvCxnSpPr/>
          <p:nvPr/>
        </p:nvCxnSpPr>
        <p:spPr>
          <a:xfrm>
            <a:off x="8773248" y="5290049"/>
            <a:ext cx="706581" cy="0"/>
          </a:xfrm>
          <a:prstGeom prst="straightConnector1">
            <a:avLst/>
          </a:prstGeom>
          <a:noFill/>
          <a:ln w="57150" cap="flat" cmpd="sng">
            <a:solidFill>
              <a:srgbClr val="EBB800"/>
            </a:solidFill>
            <a:prstDash val="solid"/>
            <a:miter lim="800000"/>
            <a:headEnd type="none" w="sm" len="sm"/>
            <a:tailEnd type="none" w="sm" len="sm"/>
          </a:ln>
        </p:spPr>
      </p:cxnSp>
      <p:pic>
        <p:nvPicPr>
          <p:cNvPr id="176" name="Google Shape;176;p38"/>
          <p:cNvPicPr preferRelativeResize="0"/>
          <p:nvPr/>
        </p:nvPicPr>
        <p:blipFill rotWithShape="1">
          <a:blip r:embed="rId3">
            <a:alphaModFix/>
          </a:blip>
          <a:srcRect/>
          <a:stretch/>
        </p:blipFill>
        <p:spPr>
          <a:xfrm>
            <a:off x="7589864" y="1381409"/>
            <a:ext cx="3073344" cy="2340863"/>
          </a:xfrm>
          <a:prstGeom prst="rect">
            <a:avLst/>
          </a:prstGeom>
          <a:noFill/>
          <a:ln>
            <a:noFill/>
          </a:ln>
        </p:spPr>
      </p:pic>
    </p:spTree>
    <p:extLst>
      <p:ext uri="{BB962C8B-B14F-4D97-AF65-F5344CB8AC3E}">
        <p14:creationId xmlns:p14="http://schemas.microsoft.com/office/powerpoint/2010/main" val="1006354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Note Page">
  <p:cSld name="Note Page">
    <p:spTree>
      <p:nvGrpSpPr>
        <p:cNvPr id="1" name="Shape 177"/>
        <p:cNvGrpSpPr/>
        <p:nvPr/>
      </p:nvGrpSpPr>
      <p:grpSpPr>
        <a:xfrm>
          <a:off x="0" y="0"/>
          <a:ext cx="0" cy="0"/>
          <a:chOff x="0" y="0"/>
          <a:chExt cx="0" cy="0"/>
        </a:xfrm>
      </p:grpSpPr>
      <p:sp>
        <p:nvSpPr>
          <p:cNvPr id="178" name="Google Shape;178;p39"/>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dk1"/>
              </a:buClr>
              <a:buSzPts val="1800"/>
              <a:buFont typeface="Arial"/>
              <a:buNone/>
              <a:defRPr sz="24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9" name="Google Shape;179;p39"/>
          <p:cNvSpPr txBox="1">
            <a:spLocks noGrp="1"/>
          </p:cNvSpPr>
          <p:nvPr>
            <p:ph type="ftr" idx="11"/>
          </p:nvPr>
        </p:nvSpPr>
        <p:spPr>
          <a:xfrm>
            <a:off x="430213" y="6300784"/>
            <a:ext cx="7726235" cy="31940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0" name="Google Shape;180;p39"/>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‹N°›</a:t>
            </a:fld>
            <a:endParaRPr lang="fr-FR"/>
          </a:p>
        </p:txBody>
      </p:sp>
      <p:sp>
        <p:nvSpPr>
          <p:cNvPr id="181" name="Google Shape;181;p39"/>
          <p:cNvSpPr txBox="1">
            <a:spLocks noGrp="1"/>
          </p:cNvSpPr>
          <p:nvPr>
            <p:ph type="body" idx="1"/>
          </p:nvPr>
        </p:nvSpPr>
        <p:spPr>
          <a:xfrm>
            <a:off x="430214" y="1146175"/>
            <a:ext cx="11337925" cy="485933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1800"/>
              <a:buNone/>
              <a:defRPr>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Arial"/>
                <a:ea typeface="Arial"/>
                <a:cs typeface="Arial"/>
                <a:sym typeface="Arial"/>
              </a:defRPr>
            </a:lvl2pPr>
            <a:lvl3pPr marL="1828754" lvl="2" indent="-304792" algn="l">
              <a:lnSpc>
                <a:spcPct val="90000"/>
              </a:lnSpc>
              <a:spcBef>
                <a:spcPts val="667"/>
              </a:spcBef>
              <a:spcAft>
                <a:spcPts val="0"/>
              </a:spcAft>
              <a:buClr>
                <a:schemeClr val="dk1"/>
              </a:buClr>
              <a:buSzPts val="1500"/>
              <a:buNone/>
              <a:defRPr>
                <a:latin typeface="Arial"/>
                <a:ea typeface="Arial"/>
                <a:cs typeface="Arial"/>
                <a:sym typeface="Arial"/>
              </a:defRPr>
            </a:lvl3pPr>
            <a:lvl4pPr marL="2438339" lvl="3" indent="-304792" algn="l">
              <a:lnSpc>
                <a:spcPct val="90000"/>
              </a:lnSpc>
              <a:spcBef>
                <a:spcPts val="667"/>
              </a:spcBef>
              <a:spcAft>
                <a:spcPts val="0"/>
              </a:spcAft>
              <a:buClr>
                <a:schemeClr val="dk1"/>
              </a:buClr>
              <a:buSzPts val="1100"/>
              <a:buNone/>
              <a:defRPr>
                <a:latin typeface="Arial"/>
                <a:ea typeface="Arial"/>
                <a:cs typeface="Arial"/>
                <a:sym typeface="Arial"/>
              </a:defRPr>
            </a:lvl4pPr>
            <a:lvl5pPr marL="3047924" lvl="4" indent="-304792" algn="l">
              <a:lnSpc>
                <a:spcPct val="90000"/>
              </a:lnSpc>
              <a:spcBef>
                <a:spcPts val="1200"/>
              </a:spcBef>
              <a:spcAft>
                <a:spcPts val="0"/>
              </a:spcAft>
              <a:buClr>
                <a:schemeClr val="dk1"/>
              </a:buClr>
              <a:buSzPts val="900"/>
              <a:buNone/>
              <a:defRPr>
                <a:latin typeface="Arial"/>
                <a:ea typeface="Arial"/>
                <a:cs typeface="Arial"/>
                <a:sym typeface="Arial"/>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423723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resenter Slide - Campaign 100">
  <p:cSld name="Presenter Slide - Campaign 100">
    <p:spTree>
      <p:nvGrpSpPr>
        <p:cNvPr id="1" name="Shape 182"/>
        <p:cNvGrpSpPr/>
        <p:nvPr/>
      </p:nvGrpSpPr>
      <p:grpSpPr>
        <a:xfrm>
          <a:off x="0" y="0"/>
          <a:ext cx="0" cy="0"/>
          <a:chOff x="0" y="0"/>
          <a:chExt cx="0" cy="0"/>
        </a:xfrm>
      </p:grpSpPr>
      <p:pic>
        <p:nvPicPr>
          <p:cNvPr id="183" name="Google Shape;183;p4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4" name="Google Shape;184;p40"/>
          <p:cNvPicPr preferRelativeResize="0"/>
          <p:nvPr/>
        </p:nvPicPr>
        <p:blipFill rotWithShape="1">
          <a:blip r:embed="rId3">
            <a:alphaModFix/>
          </a:blip>
          <a:srcRect/>
          <a:stretch/>
        </p:blipFill>
        <p:spPr>
          <a:xfrm>
            <a:off x="7264081" y="1327684"/>
            <a:ext cx="3724915" cy="2342971"/>
          </a:xfrm>
          <a:prstGeom prst="rect">
            <a:avLst/>
          </a:prstGeom>
          <a:noFill/>
          <a:ln>
            <a:noFill/>
          </a:ln>
        </p:spPr>
      </p:pic>
      <p:sp>
        <p:nvSpPr>
          <p:cNvPr id="185" name="Google Shape;185;p40"/>
          <p:cNvSpPr txBox="1">
            <a:spLocks noGrp="1"/>
          </p:cNvSpPr>
          <p:nvPr>
            <p:ph type="body" idx="1"/>
          </p:nvPr>
        </p:nvSpPr>
        <p:spPr>
          <a:xfrm>
            <a:off x="6320311" y="4544703"/>
            <a:ext cx="5612456" cy="627623"/>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dk1"/>
              </a:buClr>
              <a:buSzPts val="2100"/>
              <a:buNone/>
              <a:defRPr sz="2800" b="0">
                <a:solidFill>
                  <a:schemeClr val="dk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86" name="Google Shape;186;p40"/>
          <p:cNvSpPr txBox="1">
            <a:spLocks noGrp="1"/>
          </p:cNvSpPr>
          <p:nvPr>
            <p:ph type="body" idx="2"/>
          </p:nvPr>
        </p:nvSpPr>
        <p:spPr>
          <a:xfrm>
            <a:off x="6938963" y="5433954"/>
            <a:ext cx="4375149" cy="1171945"/>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accent1"/>
              </a:buClr>
              <a:buSzPts val="1400"/>
              <a:buNone/>
              <a:defRPr sz="1867" b="0">
                <a:solidFill>
                  <a:schemeClr val="accen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87" name="Google Shape;187;p40"/>
          <p:cNvPicPr preferRelativeResize="0"/>
          <p:nvPr/>
        </p:nvPicPr>
        <p:blipFill rotWithShape="1">
          <a:blip r:embed="rId4">
            <a:alphaModFix/>
          </a:blip>
          <a:srcRect/>
          <a:stretch/>
        </p:blipFill>
        <p:spPr>
          <a:xfrm>
            <a:off x="362618" y="417405"/>
            <a:ext cx="1966916" cy="574340"/>
          </a:xfrm>
          <a:prstGeom prst="rect">
            <a:avLst/>
          </a:prstGeom>
          <a:noFill/>
          <a:ln>
            <a:noFill/>
          </a:ln>
        </p:spPr>
      </p:pic>
      <p:cxnSp>
        <p:nvCxnSpPr>
          <p:cNvPr id="188" name="Google Shape;188;p40"/>
          <p:cNvCxnSpPr/>
          <p:nvPr/>
        </p:nvCxnSpPr>
        <p:spPr>
          <a:xfrm>
            <a:off x="8773248" y="5290049"/>
            <a:ext cx="706581" cy="0"/>
          </a:xfrm>
          <a:prstGeom prst="straightConnector1">
            <a:avLst/>
          </a:prstGeom>
          <a:noFill/>
          <a:ln w="57150" cap="flat" cmpd="sng">
            <a:solidFill>
              <a:srgbClr val="EBB800"/>
            </a:solidFill>
            <a:prstDash val="solid"/>
            <a:miter lim="800000"/>
            <a:headEnd type="none" w="sm" len="sm"/>
            <a:tailEnd type="none" w="sm" len="sm"/>
          </a:ln>
        </p:spPr>
      </p:cxnSp>
    </p:spTree>
    <p:extLst>
      <p:ext uri="{BB962C8B-B14F-4D97-AF65-F5344CB8AC3E}">
        <p14:creationId xmlns:p14="http://schemas.microsoft.com/office/powerpoint/2010/main" val="2348877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56525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Tilte Slide - Camapaign 100">
  <p:cSld name="1_Tilte Slide - Camapaign 100">
    <p:spTree>
      <p:nvGrpSpPr>
        <p:cNvPr id="1" name="Shape 189"/>
        <p:cNvGrpSpPr/>
        <p:nvPr/>
      </p:nvGrpSpPr>
      <p:grpSpPr>
        <a:xfrm>
          <a:off x="0" y="0"/>
          <a:ext cx="0" cy="0"/>
          <a:chOff x="0" y="0"/>
          <a:chExt cx="0" cy="0"/>
        </a:xfrm>
      </p:grpSpPr>
      <p:pic>
        <p:nvPicPr>
          <p:cNvPr id="190" name="Google Shape;190;p4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1" name="Google Shape;191;p41"/>
          <p:cNvSpPr txBox="1">
            <a:spLocks noGrp="1"/>
          </p:cNvSpPr>
          <p:nvPr>
            <p:ph type="body" idx="1"/>
          </p:nvPr>
        </p:nvSpPr>
        <p:spPr>
          <a:xfrm>
            <a:off x="6588696" y="4133613"/>
            <a:ext cx="5075683" cy="889000"/>
          </a:xfrm>
          <a:prstGeom prst="rect">
            <a:avLst/>
          </a:prstGeom>
          <a:noFill/>
          <a:ln>
            <a:noFill/>
          </a:ln>
        </p:spPr>
        <p:txBody>
          <a:bodyPr spcFirstLastPara="1" wrap="square" lIns="0" tIns="0" rIns="0" bIns="0" anchor="ctr" anchorCtr="0">
            <a:noAutofit/>
          </a:bodyPr>
          <a:lstStyle>
            <a:lvl1pPr marL="609585" lvl="0" indent="-304792" algn="ctr">
              <a:lnSpc>
                <a:spcPct val="90000"/>
              </a:lnSpc>
              <a:spcBef>
                <a:spcPts val="1067"/>
              </a:spcBef>
              <a:spcAft>
                <a:spcPts val="0"/>
              </a:spcAft>
              <a:buClr>
                <a:schemeClr val="lt1"/>
              </a:buClr>
              <a:buSzPts val="1500"/>
              <a:buNone/>
              <a:defRPr sz="2000" b="1">
                <a:solidFill>
                  <a:schemeClr val="l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92" name="Google Shape;192;p41"/>
          <p:cNvSpPr txBox="1">
            <a:spLocks noGrp="1"/>
          </p:cNvSpPr>
          <p:nvPr>
            <p:ph type="body" idx="2"/>
          </p:nvPr>
        </p:nvSpPr>
        <p:spPr>
          <a:xfrm>
            <a:off x="6938963" y="5433953"/>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400"/>
              <a:buNone/>
              <a:defRPr sz="1867" b="0">
                <a:solidFill>
                  <a:schemeClr val="l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93" name="Google Shape;193;p41"/>
          <p:cNvSpPr txBox="1">
            <a:spLocks noGrp="1"/>
          </p:cNvSpPr>
          <p:nvPr>
            <p:ph type="body" idx="3"/>
          </p:nvPr>
        </p:nvSpPr>
        <p:spPr>
          <a:xfrm>
            <a:off x="6938963" y="5852207"/>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100"/>
              <a:buNone/>
              <a:defRPr sz="1467" b="0">
                <a:solidFill>
                  <a:schemeClr val="lt1"/>
                </a:solidFill>
                <a:latin typeface="Arial"/>
                <a:ea typeface="Arial"/>
                <a:cs typeface="Arial"/>
                <a:sym typeface="Arial"/>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94" name="Google Shape;194;p41"/>
          <p:cNvCxnSpPr/>
          <p:nvPr/>
        </p:nvCxnSpPr>
        <p:spPr>
          <a:xfrm>
            <a:off x="8773248" y="5228283"/>
            <a:ext cx="706581" cy="0"/>
          </a:xfrm>
          <a:prstGeom prst="straightConnector1">
            <a:avLst/>
          </a:prstGeom>
          <a:noFill/>
          <a:ln w="57150" cap="flat" cmpd="sng">
            <a:solidFill>
              <a:srgbClr val="EBB800"/>
            </a:solidFill>
            <a:prstDash val="solid"/>
            <a:miter lim="800000"/>
            <a:headEnd type="none" w="sm" len="sm"/>
            <a:tailEnd type="none" w="sm" len="sm"/>
          </a:ln>
        </p:spPr>
      </p:cxnSp>
      <p:pic>
        <p:nvPicPr>
          <p:cNvPr id="195" name="Google Shape;195;p41"/>
          <p:cNvPicPr preferRelativeResize="0"/>
          <p:nvPr/>
        </p:nvPicPr>
        <p:blipFill rotWithShape="1">
          <a:blip r:embed="rId3">
            <a:alphaModFix/>
          </a:blip>
          <a:srcRect/>
          <a:stretch/>
        </p:blipFill>
        <p:spPr>
          <a:xfrm>
            <a:off x="7589864" y="1381408"/>
            <a:ext cx="3073344" cy="2340864"/>
          </a:xfrm>
          <a:prstGeom prst="rect">
            <a:avLst/>
          </a:prstGeom>
          <a:noFill/>
          <a:ln>
            <a:noFill/>
          </a:ln>
        </p:spPr>
      </p:pic>
    </p:spTree>
    <p:extLst>
      <p:ext uri="{BB962C8B-B14F-4D97-AF65-F5344CB8AC3E}">
        <p14:creationId xmlns:p14="http://schemas.microsoft.com/office/powerpoint/2010/main" val="34735388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Slide - Campaign 100 (Light Blue)">
  <p:cSld name="Section Slide - Campaign 100 (Light Blue)">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42"/>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1C3D68">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198" name="Google Shape;198;p42"/>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500"/>
              <a:buFont typeface="Arial"/>
              <a:buNone/>
              <a:defRPr sz="6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0972115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Slide - LCIF (Purple)">
  <p:cSld name="Section Slide - LCIF (Purple)">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43"/>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3C1141">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201" name="Google Shape;201;p43"/>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500"/>
              <a:buFont typeface="Arial"/>
              <a:buNone/>
              <a:defRPr sz="6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9923031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Slide - LCIF (Green)">
  <p:cSld name="Section Slide - LCIF (Green)">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44"/>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005534">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204" name="Google Shape;204;p44"/>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500"/>
              <a:buFont typeface="Arial"/>
              <a:buNone/>
              <a:defRPr sz="6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40923453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Slide - Campaign 100 (Orange)">
  <p:cSld name="Section Slide - Campaign 100 (Orange)">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45"/>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991D00">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207" name="Google Shape;207;p45"/>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500"/>
              <a:buFont typeface="Arial"/>
              <a:buNone/>
              <a:defRPr sz="6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7156664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Slide - LCIF (Lion Yellow)">
  <p:cSld name="Section Slide - LCIF (Lion Yellow)">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46"/>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755B00">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210" name="Google Shape;210;p46"/>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500"/>
              <a:buFont typeface="Arial"/>
              <a:buNone/>
              <a:defRPr sz="6000" cap="none">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563020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Slide - Campaign 100 (Lion Blue)">
  <p:cSld name="Section Slide - Campaign 100 (Lion Blue)">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47"/>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001946">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213" name="Google Shape;213;p47"/>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500"/>
              <a:buFont typeface="Arial"/>
              <a:buNone/>
              <a:defRPr sz="6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2053922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100 Content Slide - Globe (Green)">
  <p:cSld name="C100 Content Slide - Globe (Green)">
    <p:bg>
      <p:bgPr>
        <a:solidFill>
          <a:schemeClr val="accent5"/>
        </a:solidFill>
        <a:effectLst/>
      </p:bgPr>
    </p:bg>
    <p:spTree>
      <p:nvGrpSpPr>
        <p:cNvPr id="1" name="Shape 214"/>
        <p:cNvGrpSpPr/>
        <p:nvPr/>
      </p:nvGrpSpPr>
      <p:grpSpPr>
        <a:xfrm>
          <a:off x="0" y="0"/>
          <a:ext cx="0" cy="0"/>
          <a:chOff x="0" y="0"/>
          <a:chExt cx="0" cy="0"/>
        </a:xfrm>
      </p:grpSpPr>
      <p:pic>
        <p:nvPicPr>
          <p:cNvPr id="215" name="Google Shape;215;p48"/>
          <p:cNvPicPr preferRelativeResize="0"/>
          <p:nvPr/>
        </p:nvPicPr>
        <p:blipFill rotWithShape="1">
          <a:blip r:embed="rId2">
            <a:alphaModFix amt="8000"/>
          </a:blip>
          <a:srcRect/>
          <a:stretch/>
        </p:blipFill>
        <p:spPr>
          <a:xfrm>
            <a:off x="0" y="0"/>
            <a:ext cx="4639621" cy="6858000"/>
          </a:xfrm>
          <a:prstGeom prst="rect">
            <a:avLst/>
          </a:prstGeom>
          <a:solidFill>
            <a:srgbClr val="005534"/>
          </a:solidFill>
          <a:ln>
            <a:noFill/>
          </a:ln>
        </p:spPr>
      </p:pic>
      <p:sp>
        <p:nvSpPr>
          <p:cNvPr id="216" name="Google Shape;216;p48"/>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7" name="Google Shape;217;p48"/>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pic>
        <p:nvPicPr>
          <p:cNvPr id="218" name="Google Shape;218;p48"/>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19" name="Google Shape;219;p48"/>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20" name="Google Shape;220;p48"/>
          <p:cNvPicPr preferRelativeResize="0"/>
          <p:nvPr/>
        </p:nvPicPr>
        <p:blipFill rotWithShape="1">
          <a:blip r:embed="rId4">
            <a:alphaModFix/>
          </a:blip>
          <a:srcRect/>
          <a:stretch/>
        </p:blipFill>
        <p:spPr>
          <a:xfrm>
            <a:off x="10158881" y="6436634"/>
            <a:ext cx="1895135" cy="289277"/>
          </a:xfrm>
          <a:prstGeom prst="rect">
            <a:avLst/>
          </a:prstGeom>
          <a:noFill/>
          <a:ln>
            <a:noFill/>
          </a:ln>
        </p:spPr>
      </p:pic>
    </p:spTree>
    <p:extLst>
      <p:ext uri="{BB962C8B-B14F-4D97-AF65-F5344CB8AC3E}">
        <p14:creationId xmlns:p14="http://schemas.microsoft.com/office/powerpoint/2010/main" val="16304311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LCIF Content Slide - Globe (Green)">
  <p:cSld name="LCIF Content Slide - Globe (Green)">
    <p:bg>
      <p:bgPr>
        <a:solidFill>
          <a:schemeClr val="accent5"/>
        </a:solidFill>
        <a:effectLst/>
      </p:bgPr>
    </p:bg>
    <p:spTree>
      <p:nvGrpSpPr>
        <p:cNvPr id="1" name="Shape 221"/>
        <p:cNvGrpSpPr/>
        <p:nvPr/>
      </p:nvGrpSpPr>
      <p:grpSpPr>
        <a:xfrm>
          <a:off x="0" y="0"/>
          <a:ext cx="0" cy="0"/>
          <a:chOff x="0" y="0"/>
          <a:chExt cx="0" cy="0"/>
        </a:xfrm>
      </p:grpSpPr>
      <p:pic>
        <p:nvPicPr>
          <p:cNvPr id="222" name="Google Shape;222;p49"/>
          <p:cNvPicPr preferRelativeResize="0"/>
          <p:nvPr/>
        </p:nvPicPr>
        <p:blipFill rotWithShape="1">
          <a:blip r:embed="rId2">
            <a:alphaModFix amt="8000"/>
          </a:blip>
          <a:srcRect/>
          <a:stretch/>
        </p:blipFill>
        <p:spPr>
          <a:xfrm>
            <a:off x="0" y="0"/>
            <a:ext cx="4639621" cy="6858000"/>
          </a:xfrm>
          <a:prstGeom prst="rect">
            <a:avLst/>
          </a:prstGeom>
          <a:solidFill>
            <a:srgbClr val="005534"/>
          </a:solidFill>
          <a:ln>
            <a:noFill/>
          </a:ln>
        </p:spPr>
      </p:pic>
      <p:sp>
        <p:nvSpPr>
          <p:cNvPr id="223" name="Google Shape;223;p49"/>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4" name="Google Shape;224;p49"/>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pic>
        <p:nvPicPr>
          <p:cNvPr id="225" name="Google Shape;225;p49"/>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26" name="Google Shape;226;p49"/>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27" name="Google Shape;227;p49"/>
          <p:cNvPicPr preferRelativeResize="0"/>
          <p:nvPr/>
        </p:nvPicPr>
        <p:blipFill rotWithShape="1">
          <a:blip r:embed="rId4">
            <a:alphaModFix/>
          </a:blip>
          <a:srcRect/>
          <a:stretch/>
        </p:blipFill>
        <p:spPr>
          <a:xfrm>
            <a:off x="10443411" y="6318373"/>
            <a:ext cx="1626108" cy="474824"/>
          </a:xfrm>
          <a:prstGeom prst="rect">
            <a:avLst/>
          </a:prstGeom>
          <a:noFill/>
          <a:ln>
            <a:noFill/>
          </a:ln>
        </p:spPr>
      </p:pic>
    </p:spTree>
    <p:extLst>
      <p:ext uri="{BB962C8B-B14F-4D97-AF65-F5344CB8AC3E}">
        <p14:creationId xmlns:p14="http://schemas.microsoft.com/office/powerpoint/2010/main" val="1647609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100 Content Slide - Globe (Purple)">
  <p:cSld name="C100 Content Slide - Globe (Purple)">
    <p:bg>
      <p:bgPr>
        <a:solidFill>
          <a:schemeClr val="accent4"/>
        </a:solidFill>
        <a:effectLst/>
      </p:bgPr>
    </p:bg>
    <p:spTree>
      <p:nvGrpSpPr>
        <p:cNvPr id="1" name="Shape 228"/>
        <p:cNvGrpSpPr/>
        <p:nvPr/>
      </p:nvGrpSpPr>
      <p:grpSpPr>
        <a:xfrm>
          <a:off x="0" y="0"/>
          <a:ext cx="0" cy="0"/>
          <a:chOff x="0" y="0"/>
          <a:chExt cx="0" cy="0"/>
        </a:xfrm>
      </p:grpSpPr>
      <p:pic>
        <p:nvPicPr>
          <p:cNvPr id="229" name="Google Shape;229;p50"/>
          <p:cNvPicPr preferRelativeResize="0"/>
          <p:nvPr/>
        </p:nvPicPr>
        <p:blipFill rotWithShape="1">
          <a:blip r:embed="rId2">
            <a:alphaModFix amt="8000"/>
          </a:blip>
          <a:srcRect/>
          <a:stretch/>
        </p:blipFill>
        <p:spPr>
          <a:xfrm>
            <a:off x="0" y="0"/>
            <a:ext cx="4639621" cy="6858000"/>
          </a:xfrm>
          <a:prstGeom prst="rect">
            <a:avLst/>
          </a:prstGeom>
          <a:solidFill>
            <a:srgbClr val="5A1A61"/>
          </a:solidFill>
          <a:ln>
            <a:noFill/>
          </a:ln>
        </p:spPr>
      </p:pic>
      <p:sp>
        <p:nvSpPr>
          <p:cNvPr id="230" name="Google Shape;230;p50"/>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31" name="Google Shape;231;p50"/>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32" name="Google Shape;232;p50"/>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33" name="Google Shape;233;p50"/>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34" name="Google Shape;234;p50"/>
          <p:cNvPicPr preferRelativeResize="0"/>
          <p:nvPr/>
        </p:nvPicPr>
        <p:blipFill rotWithShape="1">
          <a:blip r:embed="rId4">
            <a:alphaModFix/>
          </a:blip>
          <a:srcRect/>
          <a:stretch/>
        </p:blipFill>
        <p:spPr>
          <a:xfrm>
            <a:off x="10158881" y="6436634"/>
            <a:ext cx="1895135" cy="289277"/>
          </a:xfrm>
          <a:prstGeom prst="rect">
            <a:avLst/>
          </a:prstGeom>
          <a:noFill/>
          <a:ln>
            <a:noFill/>
          </a:ln>
        </p:spPr>
      </p:pic>
    </p:spTree>
    <p:extLst>
      <p:ext uri="{BB962C8B-B14F-4D97-AF65-F5344CB8AC3E}">
        <p14:creationId xmlns:p14="http://schemas.microsoft.com/office/powerpoint/2010/main" val="328911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‹N°›</a:t>
            </a:fld>
            <a:endParaRPr lang="en-US" dirty="0"/>
          </a:p>
        </p:txBody>
      </p:sp>
    </p:spTree>
    <p:extLst>
      <p:ext uri="{BB962C8B-B14F-4D97-AF65-F5344CB8AC3E}">
        <p14:creationId xmlns:p14="http://schemas.microsoft.com/office/powerpoint/2010/main" val="36177243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LCIF Content Slide - Globe (Purple)">
  <p:cSld name="LCIF Content Slide - Globe (Purple)">
    <p:bg>
      <p:bgPr>
        <a:solidFill>
          <a:schemeClr val="accent4"/>
        </a:solidFill>
        <a:effectLst/>
      </p:bgPr>
    </p:bg>
    <p:spTree>
      <p:nvGrpSpPr>
        <p:cNvPr id="1" name="Shape 235"/>
        <p:cNvGrpSpPr/>
        <p:nvPr/>
      </p:nvGrpSpPr>
      <p:grpSpPr>
        <a:xfrm>
          <a:off x="0" y="0"/>
          <a:ext cx="0" cy="0"/>
          <a:chOff x="0" y="0"/>
          <a:chExt cx="0" cy="0"/>
        </a:xfrm>
      </p:grpSpPr>
      <p:pic>
        <p:nvPicPr>
          <p:cNvPr id="236" name="Google Shape;236;p51"/>
          <p:cNvPicPr preferRelativeResize="0"/>
          <p:nvPr/>
        </p:nvPicPr>
        <p:blipFill rotWithShape="1">
          <a:blip r:embed="rId2">
            <a:alphaModFix amt="8000"/>
          </a:blip>
          <a:srcRect/>
          <a:stretch/>
        </p:blipFill>
        <p:spPr>
          <a:xfrm>
            <a:off x="0" y="0"/>
            <a:ext cx="4639621" cy="6858000"/>
          </a:xfrm>
          <a:prstGeom prst="rect">
            <a:avLst/>
          </a:prstGeom>
          <a:solidFill>
            <a:srgbClr val="5A1A61"/>
          </a:solidFill>
          <a:ln>
            <a:noFill/>
          </a:ln>
        </p:spPr>
      </p:pic>
      <p:sp>
        <p:nvSpPr>
          <p:cNvPr id="237" name="Google Shape;237;p51"/>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38" name="Google Shape;238;p51"/>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39" name="Google Shape;239;p51"/>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40" name="Google Shape;240;p51"/>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41" name="Google Shape;241;p51"/>
          <p:cNvPicPr preferRelativeResize="0"/>
          <p:nvPr/>
        </p:nvPicPr>
        <p:blipFill rotWithShape="1">
          <a:blip r:embed="rId4">
            <a:alphaModFix/>
          </a:blip>
          <a:srcRect/>
          <a:stretch/>
        </p:blipFill>
        <p:spPr>
          <a:xfrm>
            <a:off x="10443411" y="6318373"/>
            <a:ext cx="1626108" cy="474824"/>
          </a:xfrm>
          <a:prstGeom prst="rect">
            <a:avLst/>
          </a:prstGeom>
          <a:noFill/>
          <a:ln>
            <a:noFill/>
          </a:ln>
        </p:spPr>
      </p:pic>
    </p:spTree>
    <p:extLst>
      <p:ext uri="{BB962C8B-B14F-4D97-AF65-F5344CB8AC3E}">
        <p14:creationId xmlns:p14="http://schemas.microsoft.com/office/powerpoint/2010/main" val="6925700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100 Content Slide - Globe (Lion Yellow)">
  <p:cSld name="C100 Content Slide - Globe (Lion Yellow)">
    <p:bg>
      <p:bgPr>
        <a:solidFill>
          <a:schemeClr val="accent2"/>
        </a:solidFill>
        <a:effectLst/>
      </p:bgPr>
    </p:bg>
    <p:spTree>
      <p:nvGrpSpPr>
        <p:cNvPr id="1" name="Shape 242"/>
        <p:cNvGrpSpPr/>
        <p:nvPr/>
      </p:nvGrpSpPr>
      <p:grpSpPr>
        <a:xfrm>
          <a:off x="0" y="0"/>
          <a:ext cx="0" cy="0"/>
          <a:chOff x="0" y="0"/>
          <a:chExt cx="0" cy="0"/>
        </a:xfrm>
      </p:grpSpPr>
      <p:pic>
        <p:nvPicPr>
          <p:cNvPr id="243" name="Google Shape;243;p52"/>
          <p:cNvPicPr preferRelativeResize="0"/>
          <p:nvPr/>
        </p:nvPicPr>
        <p:blipFill rotWithShape="1">
          <a:blip r:embed="rId2">
            <a:alphaModFix amt="8000"/>
          </a:blip>
          <a:srcRect/>
          <a:stretch/>
        </p:blipFill>
        <p:spPr>
          <a:xfrm>
            <a:off x="0" y="0"/>
            <a:ext cx="4639621" cy="6858000"/>
          </a:xfrm>
          <a:prstGeom prst="rect">
            <a:avLst/>
          </a:prstGeom>
          <a:solidFill>
            <a:schemeClr val="accent2"/>
          </a:solidFill>
          <a:ln>
            <a:noFill/>
          </a:ln>
        </p:spPr>
      </p:pic>
      <p:sp>
        <p:nvSpPr>
          <p:cNvPr id="244" name="Google Shape;244;p52"/>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pic>
        <p:nvPicPr>
          <p:cNvPr id="245" name="Google Shape;245;p52"/>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pic>
        <p:nvPicPr>
          <p:cNvPr id="246" name="Google Shape;246;p52"/>
          <p:cNvPicPr preferRelativeResize="0"/>
          <p:nvPr/>
        </p:nvPicPr>
        <p:blipFill rotWithShape="1">
          <a:blip r:embed="rId4">
            <a:alphaModFix/>
          </a:blip>
          <a:srcRect/>
          <a:stretch/>
        </p:blipFill>
        <p:spPr>
          <a:xfrm>
            <a:off x="10158881" y="6436634"/>
            <a:ext cx="1895135" cy="289277"/>
          </a:xfrm>
          <a:prstGeom prst="rect">
            <a:avLst/>
          </a:prstGeom>
          <a:noFill/>
          <a:ln>
            <a:noFill/>
          </a:ln>
        </p:spPr>
      </p:pic>
      <p:sp>
        <p:nvSpPr>
          <p:cNvPr id="247" name="Google Shape;247;p52"/>
          <p:cNvSpPr txBox="1">
            <a:spLocks noGrp="1"/>
          </p:cNvSpPr>
          <p:nvPr>
            <p:ph type="title"/>
          </p:nvPr>
        </p:nvSpPr>
        <p:spPr>
          <a:xfrm>
            <a:off x="430212"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accent1"/>
              </a:buClr>
              <a:buSzPts val="1800"/>
              <a:buFont typeface="Arial"/>
              <a:buNone/>
              <a:defRPr sz="2400">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8" name="Google Shape;248;p52"/>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accent1"/>
              </a:buClr>
              <a:buSzPts val="2700"/>
              <a:buFont typeface="Arial"/>
              <a:buNone/>
              <a:defRPr sz="2400">
                <a:solidFill>
                  <a:schemeClr val="accent1"/>
                </a:solidFill>
                <a:latin typeface="Arial"/>
                <a:ea typeface="Arial"/>
                <a:cs typeface="Arial"/>
                <a:sym typeface="Arial"/>
              </a:defRPr>
            </a:lvl1pPr>
            <a:lvl2pPr marL="1219170" lvl="1" indent="-431789" algn="l">
              <a:lnSpc>
                <a:spcPct val="100000"/>
              </a:lnSpc>
              <a:spcBef>
                <a:spcPts val="533"/>
              </a:spcBef>
              <a:spcAft>
                <a:spcPts val="0"/>
              </a:spcAft>
              <a:buClr>
                <a:schemeClr val="accent1"/>
              </a:buClr>
              <a:buSzPts val="1500"/>
              <a:buFont typeface="Arial"/>
              <a:buChar char="•"/>
              <a:defRPr sz="2000">
                <a:solidFill>
                  <a:schemeClr val="accen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184458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LCIF Content Slide - Globe (Lion Yellow)">
  <p:cSld name="LCIF Content Slide - Globe (Lion Yellow)">
    <p:bg>
      <p:bgPr>
        <a:solidFill>
          <a:schemeClr val="accent2"/>
        </a:solidFill>
        <a:effectLst/>
      </p:bgPr>
    </p:bg>
    <p:spTree>
      <p:nvGrpSpPr>
        <p:cNvPr id="1" name="Shape 249"/>
        <p:cNvGrpSpPr/>
        <p:nvPr/>
      </p:nvGrpSpPr>
      <p:grpSpPr>
        <a:xfrm>
          <a:off x="0" y="0"/>
          <a:ext cx="0" cy="0"/>
          <a:chOff x="0" y="0"/>
          <a:chExt cx="0" cy="0"/>
        </a:xfrm>
      </p:grpSpPr>
      <p:pic>
        <p:nvPicPr>
          <p:cNvPr id="250" name="Google Shape;250;p53"/>
          <p:cNvPicPr preferRelativeResize="0"/>
          <p:nvPr/>
        </p:nvPicPr>
        <p:blipFill rotWithShape="1">
          <a:blip r:embed="rId2">
            <a:alphaModFix amt="8000"/>
          </a:blip>
          <a:srcRect/>
          <a:stretch/>
        </p:blipFill>
        <p:spPr>
          <a:xfrm>
            <a:off x="0" y="0"/>
            <a:ext cx="4639621" cy="6858000"/>
          </a:xfrm>
          <a:prstGeom prst="rect">
            <a:avLst/>
          </a:prstGeom>
          <a:solidFill>
            <a:schemeClr val="accent2"/>
          </a:solidFill>
          <a:ln>
            <a:noFill/>
          </a:ln>
        </p:spPr>
      </p:pic>
      <p:sp>
        <p:nvSpPr>
          <p:cNvPr id="251" name="Google Shape;251;p53"/>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52" name="Google Shape;252;p53"/>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accent1"/>
              </a:buClr>
              <a:buSzPts val="1800"/>
              <a:buFont typeface="Arial"/>
              <a:buNone/>
              <a:defRPr sz="2400">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53" name="Google Shape;253;p53"/>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54" name="Google Shape;254;p53"/>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accent1"/>
              </a:buClr>
              <a:buSzPts val="2700"/>
              <a:buFont typeface="Arial"/>
              <a:buNone/>
              <a:defRPr sz="2400">
                <a:solidFill>
                  <a:schemeClr val="accent1"/>
                </a:solidFill>
                <a:latin typeface="Arial"/>
                <a:ea typeface="Arial"/>
                <a:cs typeface="Arial"/>
                <a:sym typeface="Arial"/>
              </a:defRPr>
            </a:lvl1pPr>
            <a:lvl2pPr marL="1219170" lvl="1" indent="-431789" algn="l">
              <a:lnSpc>
                <a:spcPct val="100000"/>
              </a:lnSpc>
              <a:spcBef>
                <a:spcPts val="533"/>
              </a:spcBef>
              <a:spcAft>
                <a:spcPts val="0"/>
              </a:spcAft>
              <a:buClr>
                <a:schemeClr val="accent1"/>
              </a:buClr>
              <a:buSzPts val="1500"/>
              <a:buFont typeface="Arial"/>
              <a:buChar char="•"/>
              <a:defRPr sz="2000">
                <a:solidFill>
                  <a:schemeClr val="accen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55" name="Google Shape;255;p53"/>
          <p:cNvPicPr preferRelativeResize="0"/>
          <p:nvPr/>
        </p:nvPicPr>
        <p:blipFill rotWithShape="1">
          <a:blip r:embed="rId4">
            <a:alphaModFix/>
          </a:blip>
          <a:srcRect/>
          <a:stretch/>
        </p:blipFill>
        <p:spPr>
          <a:xfrm>
            <a:off x="10443411" y="6318373"/>
            <a:ext cx="1626108" cy="474824"/>
          </a:xfrm>
          <a:prstGeom prst="rect">
            <a:avLst/>
          </a:prstGeom>
          <a:noFill/>
          <a:ln>
            <a:noFill/>
          </a:ln>
        </p:spPr>
      </p:pic>
    </p:spTree>
    <p:extLst>
      <p:ext uri="{BB962C8B-B14F-4D97-AF65-F5344CB8AC3E}">
        <p14:creationId xmlns:p14="http://schemas.microsoft.com/office/powerpoint/2010/main" val="29771237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100 Content Slide - Globe (Light Blue)">
  <p:cSld name="C100 Content Slide - Globe (Light Blue)">
    <p:bg>
      <p:bgPr>
        <a:solidFill>
          <a:schemeClr val="accent3"/>
        </a:solidFill>
        <a:effectLst/>
      </p:bgPr>
    </p:bg>
    <p:spTree>
      <p:nvGrpSpPr>
        <p:cNvPr id="1" name="Shape 256"/>
        <p:cNvGrpSpPr/>
        <p:nvPr/>
      </p:nvGrpSpPr>
      <p:grpSpPr>
        <a:xfrm>
          <a:off x="0" y="0"/>
          <a:ext cx="0" cy="0"/>
          <a:chOff x="0" y="0"/>
          <a:chExt cx="0" cy="0"/>
        </a:xfrm>
      </p:grpSpPr>
      <p:pic>
        <p:nvPicPr>
          <p:cNvPr id="257" name="Google Shape;257;p54"/>
          <p:cNvPicPr preferRelativeResize="0"/>
          <p:nvPr/>
        </p:nvPicPr>
        <p:blipFill rotWithShape="1">
          <a:blip r:embed="rId2">
            <a:alphaModFix amt="8000"/>
          </a:blip>
          <a:srcRect/>
          <a:stretch/>
        </p:blipFill>
        <p:spPr>
          <a:xfrm>
            <a:off x="0" y="0"/>
            <a:ext cx="4639621" cy="6858000"/>
          </a:xfrm>
          <a:prstGeom prst="rect">
            <a:avLst/>
          </a:prstGeom>
          <a:solidFill>
            <a:srgbClr val="2B5C9C"/>
          </a:solidFill>
          <a:ln>
            <a:noFill/>
          </a:ln>
        </p:spPr>
      </p:pic>
      <p:sp>
        <p:nvSpPr>
          <p:cNvPr id="258" name="Google Shape;258;p54"/>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59" name="Google Shape;259;p54"/>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60" name="Google Shape;260;p54"/>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61" name="Google Shape;261;p54"/>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62" name="Google Shape;262;p54"/>
          <p:cNvPicPr preferRelativeResize="0"/>
          <p:nvPr/>
        </p:nvPicPr>
        <p:blipFill rotWithShape="1">
          <a:blip r:embed="rId4">
            <a:alphaModFix/>
          </a:blip>
          <a:srcRect/>
          <a:stretch/>
        </p:blipFill>
        <p:spPr>
          <a:xfrm>
            <a:off x="10158881" y="6436634"/>
            <a:ext cx="1895135" cy="289277"/>
          </a:xfrm>
          <a:prstGeom prst="rect">
            <a:avLst/>
          </a:prstGeom>
          <a:noFill/>
          <a:ln>
            <a:noFill/>
          </a:ln>
        </p:spPr>
      </p:pic>
    </p:spTree>
    <p:extLst>
      <p:ext uri="{BB962C8B-B14F-4D97-AF65-F5344CB8AC3E}">
        <p14:creationId xmlns:p14="http://schemas.microsoft.com/office/powerpoint/2010/main" val="822664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LCIF Content Slide - Globe (Light Blue)">
  <p:cSld name="LCIF Content Slide - Globe (Light Blue)">
    <p:bg>
      <p:bgPr>
        <a:solidFill>
          <a:schemeClr val="accent3"/>
        </a:solidFill>
        <a:effectLst/>
      </p:bgPr>
    </p:bg>
    <p:spTree>
      <p:nvGrpSpPr>
        <p:cNvPr id="1" name="Shape 263"/>
        <p:cNvGrpSpPr/>
        <p:nvPr/>
      </p:nvGrpSpPr>
      <p:grpSpPr>
        <a:xfrm>
          <a:off x="0" y="0"/>
          <a:ext cx="0" cy="0"/>
          <a:chOff x="0" y="0"/>
          <a:chExt cx="0" cy="0"/>
        </a:xfrm>
      </p:grpSpPr>
      <p:pic>
        <p:nvPicPr>
          <p:cNvPr id="264" name="Google Shape;264;p55"/>
          <p:cNvPicPr preferRelativeResize="0"/>
          <p:nvPr/>
        </p:nvPicPr>
        <p:blipFill rotWithShape="1">
          <a:blip r:embed="rId2">
            <a:alphaModFix amt="8000"/>
          </a:blip>
          <a:srcRect/>
          <a:stretch/>
        </p:blipFill>
        <p:spPr>
          <a:xfrm>
            <a:off x="0" y="0"/>
            <a:ext cx="4639621" cy="6858000"/>
          </a:xfrm>
          <a:prstGeom prst="rect">
            <a:avLst/>
          </a:prstGeom>
          <a:solidFill>
            <a:srgbClr val="2B5C9C"/>
          </a:solidFill>
          <a:ln>
            <a:noFill/>
          </a:ln>
        </p:spPr>
      </p:pic>
      <p:sp>
        <p:nvSpPr>
          <p:cNvPr id="265" name="Google Shape;265;p55"/>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66" name="Google Shape;266;p55"/>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67" name="Google Shape;267;p55"/>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68" name="Google Shape;268;p55"/>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69" name="Google Shape;269;p55"/>
          <p:cNvPicPr preferRelativeResize="0"/>
          <p:nvPr/>
        </p:nvPicPr>
        <p:blipFill rotWithShape="1">
          <a:blip r:embed="rId4">
            <a:alphaModFix/>
          </a:blip>
          <a:srcRect/>
          <a:stretch/>
        </p:blipFill>
        <p:spPr>
          <a:xfrm>
            <a:off x="10443411" y="6318373"/>
            <a:ext cx="1626108" cy="474824"/>
          </a:xfrm>
          <a:prstGeom prst="rect">
            <a:avLst/>
          </a:prstGeom>
          <a:noFill/>
          <a:ln>
            <a:noFill/>
          </a:ln>
        </p:spPr>
      </p:pic>
    </p:spTree>
    <p:extLst>
      <p:ext uri="{BB962C8B-B14F-4D97-AF65-F5344CB8AC3E}">
        <p14:creationId xmlns:p14="http://schemas.microsoft.com/office/powerpoint/2010/main" val="9943020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100 Content Slide - Globe (Lion Blue)">
  <p:cSld name="C100 Content Slide - Globe (Lion Blue)">
    <p:bg>
      <p:bgPr>
        <a:solidFill>
          <a:schemeClr val="dk1"/>
        </a:solidFill>
        <a:effectLst/>
      </p:bgPr>
    </p:bg>
    <p:spTree>
      <p:nvGrpSpPr>
        <p:cNvPr id="1" name="Shape 270"/>
        <p:cNvGrpSpPr/>
        <p:nvPr/>
      </p:nvGrpSpPr>
      <p:grpSpPr>
        <a:xfrm>
          <a:off x="0" y="0"/>
          <a:ext cx="0" cy="0"/>
          <a:chOff x="0" y="0"/>
          <a:chExt cx="0" cy="0"/>
        </a:xfrm>
      </p:grpSpPr>
      <p:pic>
        <p:nvPicPr>
          <p:cNvPr id="271" name="Google Shape;271;p56"/>
          <p:cNvPicPr preferRelativeResize="0"/>
          <p:nvPr/>
        </p:nvPicPr>
        <p:blipFill rotWithShape="1">
          <a:blip r:embed="rId2">
            <a:alphaModFix amt="8000"/>
          </a:blip>
          <a:srcRect/>
          <a:stretch/>
        </p:blipFill>
        <p:spPr>
          <a:xfrm>
            <a:off x="0" y="0"/>
            <a:ext cx="4639621" cy="6858000"/>
          </a:xfrm>
          <a:prstGeom prst="rect">
            <a:avLst/>
          </a:prstGeom>
          <a:solidFill>
            <a:srgbClr val="002669"/>
          </a:solidFill>
          <a:ln>
            <a:noFill/>
          </a:ln>
        </p:spPr>
      </p:pic>
      <p:sp>
        <p:nvSpPr>
          <p:cNvPr id="272" name="Google Shape;272;p56"/>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73" name="Google Shape;273;p56"/>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74" name="Google Shape;274;p56"/>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75" name="Google Shape;275;p56"/>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76" name="Google Shape;276;p56"/>
          <p:cNvPicPr preferRelativeResize="0"/>
          <p:nvPr/>
        </p:nvPicPr>
        <p:blipFill rotWithShape="1">
          <a:blip r:embed="rId4">
            <a:alphaModFix/>
          </a:blip>
          <a:srcRect/>
          <a:stretch/>
        </p:blipFill>
        <p:spPr>
          <a:xfrm>
            <a:off x="10158881" y="6436634"/>
            <a:ext cx="1895135" cy="289277"/>
          </a:xfrm>
          <a:prstGeom prst="rect">
            <a:avLst/>
          </a:prstGeom>
          <a:noFill/>
          <a:ln>
            <a:noFill/>
          </a:ln>
        </p:spPr>
      </p:pic>
    </p:spTree>
    <p:extLst>
      <p:ext uri="{BB962C8B-B14F-4D97-AF65-F5344CB8AC3E}">
        <p14:creationId xmlns:p14="http://schemas.microsoft.com/office/powerpoint/2010/main" val="15140364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LCIF Content Slide - Globe (Lion Blue)">
  <p:cSld name="LCIF Content Slide - Globe (Lion Blue)">
    <p:bg>
      <p:bgPr>
        <a:solidFill>
          <a:schemeClr val="dk1"/>
        </a:solidFill>
        <a:effectLst/>
      </p:bgPr>
    </p:bg>
    <p:spTree>
      <p:nvGrpSpPr>
        <p:cNvPr id="1" name="Shape 277"/>
        <p:cNvGrpSpPr/>
        <p:nvPr/>
      </p:nvGrpSpPr>
      <p:grpSpPr>
        <a:xfrm>
          <a:off x="0" y="0"/>
          <a:ext cx="0" cy="0"/>
          <a:chOff x="0" y="0"/>
          <a:chExt cx="0" cy="0"/>
        </a:xfrm>
      </p:grpSpPr>
      <p:pic>
        <p:nvPicPr>
          <p:cNvPr id="278" name="Google Shape;278;p57"/>
          <p:cNvPicPr preferRelativeResize="0"/>
          <p:nvPr/>
        </p:nvPicPr>
        <p:blipFill rotWithShape="1">
          <a:blip r:embed="rId2">
            <a:alphaModFix amt="8000"/>
          </a:blip>
          <a:srcRect/>
          <a:stretch/>
        </p:blipFill>
        <p:spPr>
          <a:xfrm>
            <a:off x="0" y="0"/>
            <a:ext cx="4639621" cy="6858000"/>
          </a:xfrm>
          <a:prstGeom prst="rect">
            <a:avLst/>
          </a:prstGeom>
          <a:solidFill>
            <a:srgbClr val="002669"/>
          </a:solidFill>
          <a:ln>
            <a:noFill/>
          </a:ln>
        </p:spPr>
      </p:pic>
      <p:sp>
        <p:nvSpPr>
          <p:cNvPr id="279" name="Google Shape;279;p57"/>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80" name="Google Shape;280;p57"/>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81" name="Google Shape;281;p57"/>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82" name="Google Shape;282;p57"/>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83" name="Google Shape;283;p57"/>
          <p:cNvPicPr preferRelativeResize="0"/>
          <p:nvPr/>
        </p:nvPicPr>
        <p:blipFill rotWithShape="1">
          <a:blip r:embed="rId4">
            <a:alphaModFix/>
          </a:blip>
          <a:srcRect/>
          <a:stretch/>
        </p:blipFill>
        <p:spPr>
          <a:xfrm>
            <a:off x="10443411" y="6318373"/>
            <a:ext cx="1626108" cy="474824"/>
          </a:xfrm>
          <a:prstGeom prst="rect">
            <a:avLst/>
          </a:prstGeom>
          <a:noFill/>
          <a:ln>
            <a:noFill/>
          </a:ln>
        </p:spPr>
      </p:pic>
    </p:spTree>
    <p:extLst>
      <p:ext uri="{BB962C8B-B14F-4D97-AF65-F5344CB8AC3E}">
        <p14:creationId xmlns:p14="http://schemas.microsoft.com/office/powerpoint/2010/main" val="15169493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100 Content Slide - Globe (Dark Blue)">
  <p:cSld name="C100 Content Slide - Globe (Dark Blue)">
    <p:bg>
      <p:bgPr>
        <a:solidFill>
          <a:schemeClr val="accent1"/>
        </a:solidFill>
        <a:effectLst/>
      </p:bgPr>
    </p:bg>
    <p:spTree>
      <p:nvGrpSpPr>
        <p:cNvPr id="1" name="Shape 284"/>
        <p:cNvGrpSpPr/>
        <p:nvPr/>
      </p:nvGrpSpPr>
      <p:grpSpPr>
        <a:xfrm>
          <a:off x="0" y="0"/>
          <a:ext cx="0" cy="0"/>
          <a:chOff x="0" y="0"/>
          <a:chExt cx="0" cy="0"/>
        </a:xfrm>
      </p:grpSpPr>
      <p:pic>
        <p:nvPicPr>
          <p:cNvPr id="285" name="Google Shape;285;p58"/>
          <p:cNvPicPr preferRelativeResize="0"/>
          <p:nvPr/>
        </p:nvPicPr>
        <p:blipFill rotWithShape="1">
          <a:blip r:embed="rId2">
            <a:alphaModFix amt="8000"/>
          </a:blip>
          <a:srcRect/>
          <a:stretch/>
        </p:blipFill>
        <p:spPr>
          <a:xfrm>
            <a:off x="0" y="0"/>
            <a:ext cx="4639621" cy="6858000"/>
          </a:xfrm>
          <a:prstGeom prst="rect">
            <a:avLst/>
          </a:prstGeom>
          <a:solidFill>
            <a:schemeClr val="accent1"/>
          </a:solidFill>
          <a:ln>
            <a:noFill/>
          </a:ln>
        </p:spPr>
      </p:pic>
      <p:sp>
        <p:nvSpPr>
          <p:cNvPr id="286" name="Google Shape;286;p58"/>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87" name="Google Shape;287;p58"/>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88" name="Google Shape;288;p58"/>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89" name="Google Shape;289;p58"/>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90" name="Google Shape;290;p58"/>
          <p:cNvPicPr preferRelativeResize="0"/>
          <p:nvPr/>
        </p:nvPicPr>
        <p:blipFill rotWithShape="1">
          <a:blip r:embed="rId4">
            <a:alphaModFix/>
          </a:blip>
          <a:srcRect/>
          <a:stretch/>
        </p:blipFill>
        <p:spPr>
          <a:xfrm>
            <a:off x="10158881" y="6436634"/>
            <a:ext cx="1895135" cy="289277"/>
          </a:xfrm>
          <a:prstGeom prst="rect">
            <a:avLst/>
          </a:prstGeom>
          <a:noFill/>
          <a:ln>
            <a:noFill/>
          </a:ln>
        </p:spPr>
      </p:pic>
    </p:spTree>
    <p:extLst>
      <p:ext uri="{BB962C8B-B14F-4D97-AF65-F5344CB8AC3E}">
        <p14:creationId xmlns:p14="http://schemas.microsoft.com/office/powerpoint/2010/main" val="3606794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LCIF Content Slide - Globe (Dark Blue)">
  <p:cSld name="LCIF Content Slide - Globe (Dark Blue)">
    <p:bg>
      <p:bgPr>
        <a:solidFill>
          <a:schemeClr val="accent1"/>
        </a:solidFill>
        <a:effectLst/>
      </p:bgPr>
    </p:bg>
    <p:spTree>
      <p:nvGrpSpPr>
        <p:cNvPr id="1" name="Shape 291"/>
        <p:cNvGrpSpPr/>
        <p:nvPr/>
      </p:nvGrpSpPr>
      <p:grpSpPr>
        <a:xfrm>
          <a:off x="0" y="0"/>
          <a:ext cx="0" cy="0"/>
          <a:chOff x="0" y="0"/>
          <a:chExt cx="0" cy="0"/>
        </a:xfrm>
      </p:grpSpPr>
      <p:pic>
        <p:nvPicPr>
          <p:cNvPr id="292" name="Google Shape;292;p59"/>
          <p:cNvPicPr preferRelativeResize="0"/>
          <p:nvPr/>
        </p:nvPicPr>
        <p:blipFill rotWithShape="1">
          <a:blip r:embed="rId2">
            <a:alphaModFix amt="8000"/>
          </a:blip>
          <a:srcRect/>
          <a:stretch/>
        </p:blipFill>
        <p:spPr>
          <a:xfrm>
            <a:off x="0" y="0"/>
            <a:ext cx="4639621" cy="6858000"/>
          </a:xfrm>
          <a:prstGeom prst="rect">
            <a:avLst/>
          </a:prstGeom>
          <a:solidFill>
            <a:schemeClr val="accent1"/>
          </a:solidFill>
          <a:ln>
            <a:noFill/>
          </a:ln>
        </p:spPr>
      </p:pic>
      <p:sp>
        <p:nvSpPr>
          <p:cNvPr id="293" name="Google Shape;293;p59"/>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
        <p:nvSpPr>
          <p:cNvPr id="294" name="Google Shape;294;p59"/>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95" name="Google Shape;295;p59"/>
          <p:cNvPicPr preferRelativeResize="0"/>
          <p:nvPr/>
        </p:nvPicPr>
        <p:blipFill rotWithShape="1">
          <a:blip r:embed="rId3">
            <a:alphaModFix/>
          </a:blip>
          <a:srcRect b="9958"/>
          <a:stretch/>
        </p:blipFill>
        <p:spPr>
          <a:xfrm>
            <a:off x="9448794" y="5622995"/>
            <a:ext cx="2743207" cy="1235005"/>
          </a:xfrm>
          <a:prstGeom prst="rect">
            <a:avLst/>
          </a:prstGeom>
          <a:noFill/>
          <a:ln>
            <a:noFill/>
          </a:ln>
        </p:spPr>
      </p:pic>
      <p:sp>
        <p:nvSpPr>
          <p:cNvPr id="296" name="Google Shape;296;p59"/>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latin typeface="Arial"/>
                <a:ea typeface="Arial"/>
                <a:cs typeface="Arial"/>
                <a:sym typeface="Arial"/>
              </a:defRPr>
            </a:lvl1pPr>
            <a:lvl2pPr marL="1219170" lvl="1" indent="-431789" algn="l">
              <a:lnSpc>
                <a:spcPct val="100000"/>
              </a:lnSpc>
              <a:spcBef>
                <a:spcPts val="533"/>
              </a:spcBef>
              <a:spcAft>
                <a:spcPts val="0"/>
              </a:spcAft>
              <a:buClr>
                <a:schemeClr val="lt1"/>
              </a:buClr>
              <a:buSzPts val="1500"/>
              <a:buFont typeface="Arial"/>
              <a:buChar char="•"/>
              <a:defRPr sz="2000">
                <a:solidFill>
                  <a:schemeClr val="lt1"/>
                </a:solidFill>
                <a:latin typeface="Arial"/>
                <a:ea typeface="Arial"/>
                <a:cs typeface="Arial"/>
                <a:sym typeface="Aria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97" name="Google Shape;297;p59"/>
          <p:cNvPicPr preferRelativeResize="0"/>
          <p:nvPr/>
        </p:nvPicPr>
        <p:blipFill rotWithShape="1">
          <a:blip r:embed="rId4">
            <a:alphaModFix/>
          </a:blip>
          <a:srcRect/>
          <a:stretch/>
        </p:blipFill>
        <p:spPr>
          <a:xfrm>
            <a:off x="10443411" y="6318373"/>
            <a:ext cx="1626108" cy="474824"/>
          </a:xfrm>
          <a:prstGeom prst="rect">
            <a:avLst/>
          </a:prstGeom>
          <a:noFill/>
          <a:ln>
            <a:noFill/>
          </a:ln>
        </p:spPr>
      </p:pic>
    </p:spTree>
    <p:extLst>
      <p:ext uri="{BB962C8B-B14F-4D97-AF65-F5344CB8AC3E}">
        <p14:creationId xmlns:p14="http://schemas.microsoft.com/office/powerpoint/2010/main" val="33233300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 Slide - Side Circle (White Text)">
  <p:cSld name="Content Slide - Side Circle (White Text)">
    <p:spTree>
      <p:nvGrpSpPr>
        <p:cNvPr id="1" name="Shape 298"/>
        <p:cNvGrpSpPr/>
        <p:nvPr/>
      </p:nvGrpSpPr>
      <p:grpSpPr>
        <a:xfrm>
          <a:off x="0" y="0"/>
          <a:ext cx="0" cy="0"/>
          <a:chOff x="0" y="0"/>
          <a:chExt cx="0" cy="0"/>
        </a:xfrm>
      </p:grpSpPr>
      <p:sp>
        <p:nvSpPr>
          <p:cNvPr id="299" name="Google Shape;299;p60"/>
          <p:cNvSpPr txBox="1">
            <a:spLocks noGrp="1"/>
          </p:cNvSpPr>
          <p:nvPr>
            <p:ph type="title"/>
          </p:nvPr>
        </p:nvSpPr>
        <p:spPr>
          <a:xfrm>
            <a:off x="120315" y="2805403"/>
            <a:ext cx="3175251" cy="1247195"/>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800"/>
              <a:buFont typeface="Arial"/>
              <a:buNone/>
              <a:defRPr sz="2400" strike="noStrike"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0" name="Google Shape;300;p60"/>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057212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‹N°›</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9959"/>
          <a:stretch/>
        </p:blipFill>
        <p:spPr>
          <a:xfrm>
            <a:off x="9467822" y="5622995"/>
            <a:ext cx="2743206" cy="1235006"/>
          </a:xfrm>
          <a:prstGeom prst="rect">
            <a:avLst/>
          </a:prstGeom>
        </p:spPr>
      </p:pic>
      <p:pic>
        <p:nvPicPr>
          <p:cNvPr id="14" name="Picture 13">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77908" y="6436634"/>
            <a:ext cx="1895135" cy="289277"/>
          </a:xfrm>
          <a:prstGeom prst="rect">
            <a:avLst/>
          </a:prstGeom>
        </p:spPr>
      </p:pic>
    </p:spTree>
    <p:extLst>
      <p:ext uri="{BB962C8B-B14F-4D97-AF65-F5344CB8AC3E}">
        <p14:creationId xmlns:p14="http://schemas.microsoft.com/office/powerpoint/2010/main" val="17811962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Content Slide - Side Circle (Black Text)">
  <p:cSld name="1_Content Slide - Side Circle (Black Text)">
    <p:spTree>
      <p:nvGrpSpPr>
        <p:cNvPr id="1" name="Shape 301"/>
        <p:cNvGrpSpPr/>
        <p:nvPr/>
      </p:nvGrpSpPr>
      <p:grpSpPr>
        <a:xfrm>
          <a:off x="0" y="0"/>
          <a:ext cx="0" cy="0"/>
          <a:chOff x="0" y="0"/>
          <a:chExt cx="0" cy="0"/>
        </a:xfrm>
      </p:grpSpPr>
      <p:sp>
        <p:nvSpPr>
          <p:cNvPr id="302" name="Google Shape;302;p61"/>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fld id="{00000000-1234-1234-1234-123412341234}" type="slidenum">
              <a:rPr lang="fr-FR" smtClean="0"/>
              <a:pPr/>
              <a:t>‹N°›</a:t>
            </a:fld>
            <a:endParaRPr lang="fr-FR"/>
          </a:p>
        </p:txBody>
      </p:sp>
      <p:sp>
        <p:nvSpPr>
          <p:cNvPr id="303" name="Google Shape;303;p61"/>
          <p:cNvSpPr txBox="1">
            <a:spLocks noGrp="1"/>
          </p:cNvSpPr>
          <p:nvPr>
            <p:ph type="title"/>
          </p:nvPr>
        </p:nvSpPr>
        <p:spPr>
          <a:xfrm>
            <a:off x="120315" y="2805403"/>
            <a:ext cx="3175251" cy="1247195"/>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rgbClr val="000000"/>
              </a:buClr>
              <a:buSzPts val="1800"/>
              <a:buFont typeface="Arial"/>
              <a:buNone/>
              <a:defRPr sz="2400" strike="noStrike" cap="none">
                <a:solidFill>
                  <a:srgbClr val="000000"/>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957360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_Content Slide - Side Circle (Blue Text)">
  <p:cSld name="2_Content Slide - Side Circle (Blue Text)">
    <p:spTree>
      <p:nvGrpSpPr>
        <p:cNvPr id="1" name="Shape 304"/>
        <p:cNvGrpSpPr/>
        <p:nvPr/>
      </p:nvGrpSpPr>
      <p:grpSpPr>
        <a:xfrm>
          <a:off x="0" y="0"/>
          <a:ext cx="0" cy="0"/>
          <a:chOff x="0" y="0"/>
          <a:chExt cx="0" cy="0"/>
        </a:xfrm>
      </p:grpSpPr>
      <p:sp>
        <p:nvSpPr>
          <p:cNvPr id="305" name="Google Shape;305;p62"/>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fld id="{00000000-1234-1234-1234-123412341234}" type="slidenum">
              <a:rPr lang="fr-FR" smtClean="0"/>
              <a:pPr/>
              <a:t>‹N°›</a:t>
            </a:fld>
            <a:endParaRPr lang="fr-FR"/>
          </a:p>
        </p:txBody>
      </p:sp>
      <p:sp>
        <p:nvSpPr>
          <p:cNvPr id="306" name="Google Shape;306;p62"/>
          <p:cNvSpPr txBox="1">
            <a:spLocks noGrp="1"/>
          </p:cNvSpPr>
          <p:nvPr>
            <p:ph type="title"/>
          </p:nvPr>
        </p:nvSpPr>
        <p:spPr>
          <a:xfrm>
            <a:off x="120315" y="2805403"/>
            <a:ext cx="3175251" cy="1247195"/>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accent1"/>
              </a:buClr>
              <a:buSzPts val="1800"/>
              <a:buFont typeface="Arial"/>
              <a:buNone/>
              <a:defRPr sz="2400" strike="noStrike" cap="none">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6513868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ntent Slide - Top Bar (Black Text)">
  <p:cSld name="Content Slide - Top Bar (Black Text)">
    <p:spTree>
      <p:nvGrpSpPr>
        <p:cNvPr id="1" name="Shape 307"/>
        <p:cNvGrpSpPr/>
        <p:nvPr/>
      </p:nvGrpSpPr>
      <p:grpSpPr>
        <a:xfrm>
          <a:off x="0" y="0"/>
          <a:ext cx="0" cy="0"/>
          <a:chOff x="0" y="0"/>
          <a:chExt cx="0" cy="0"/>
        </a:xfrm>
      </p:grpSpPr>
      <p:sp>
        <p:nvSpPr>
          <p:cNvPr id="308" name="Google Shape;308;p63"/>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fld id="{00000000-1234-1234-1234-123412341234}" type="slidenum">
              <a:rPr lang="fr-FR" smtClean="0"/>
              <a:pPr/>
              <a:t>‹N°›</a:t>
            </a:fld>
            <a:endParaRPr lang="fr-FR"/>
          </a:p>
        </p:txBody>
      </p:sp>
      <p:sp>
        <p:nvSpPr>
          <p:cNvPr id="309" name="Google Shape;309;p63"/>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rgbClr val="000000"/>
              </a:buClr>
              <a:buSzPts val="1500"/>
              <a:buFont typeface="Arial"/>
              <a:buNone/>
              <a:defRPr sz="2000" cap="none">
                <a:solidFill>
                  <a:srgbClr val="000000"/>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101747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ntent Slide - Top Bar (Blue Text)">
  <p:cSld name="Content Slide - Top Bar (Blue Text)">
    <p:spTree>
      <p:nvGrpSpPr>
        <p:cNvPr id="1" name="Shape 310"/>
        <p:cNvGrpSpPr/>
        <p:nvPr/>
      </p:nvGrpSpPr>
      <p:grpSpPr>
        <a:xfrm>
          <a:off x="0" y="0"/>
          <a:ext cx="0" cy="0"/>
          <a:chOff x="0" y="0"/>
          <a:chExt cx="0" cy="0"/>
        </a:xfrm>
      </p:grpSpPr>
      <p:sp>
        <p:nvSpPr>
          <p:cNvPr id="311" name="Google Shape;311;p64"/>
          <p:cNvSpPr txBox="1">
            <a:spLocks noGrp="1"/>
          </p:cNvSpPr>
          <p:nvPr>
            <p:ph type="sldNum" idx="12"/>
          </p:nvPr>
        </p:nvSpPr>
        <p:spPr>
          <a:xfrm>
            <a:off x="-1" y="6457115"/>
            <a:ext cx="430213"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fld id="{00000000-1234-1234-1234-123412341234}" type="slidenum">
              <a:rPr lang="fr-FR" smtClean="0"/>
              <a:pPr/>
              <a:t>‹N°›</a:t>
            </a:fld>
            <a:endParaRPr lang="fr-FR"/>
          </a:p>
        </p:txBody>
      </p:sp>
      <p:sp>
        <p:nvSpPr>
          <p:cNvPr id="312" name="Google Shape;312;p64"/>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accent1"/>
              </a:buClr>
              <a:buSzPts val="1500"/>
              <a:buFont typeface="Arial"/>
              <a:buNone/>
              <a:defRPr sz="2000" cap="none">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682161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Note Page">
  <p:cSld name="1_Note Page">
    <p:spTree>
      <p:nvGrpSpPr>
        <p:cNvPr id="1" name="Shape 313"/>
        <p:cNvGrpSpPr/>
        <p:nvPr/>
      </p:nvGrpSpPr>
      <p:grpSpPr>
        <a:xfrm>
          <a:off x="0" y="0"/>
          <a:ext cx="0" cy="0"/>
          <a:chOff x="0" y="0"/>
          <a:chExt cx="0" cy="0"/>
        </a:xfrm>
      </p:grpSpPr>
      <p:sp>
        <p:nvSpPr>
          <p:cNvPr id="314" name="Google Shape;314;p65"/>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5" name="Google Shape;315;p65"/>
          <p:cNvSpPr txBox="1">
            <a:spLocks noGrp="1"/>
          </p:cNvSpPr>
          <p:nvPr>
            <p:ph type="ftr" idx="11"/>
          </p:nvPr>
        </p:nvSpPr>
        <p:spPr>
          <a:xfrm>
            <a:off x="430213" y="6300784"/>
            <a:ext cx="7726235" cy="31940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6" name="Google Shape;316;p65"/>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‹N°›</a:t>
            </a:fld>
            <a:endParaRPr lang="fr-FR"/>
          </a:p>
        </p:txBody>
      </p:sp>
      <p:sp>
        <p:nvSpPr>
          <p:cNvPr id="317" name="Google Shape;317;p65"/>
          <p:cNvSpPr txBox="1">
            <a:spLocks noGrp="1"/>
          </p:cNvSpPr>
          <p:nvPr>
            <p:ph type="body" idx="1"/>
          </p:nvPr>
        </p:nvSpPr>
        <p:spPr>
          <a:xfrm>
            <a:off x="430214" y="1146175"/>
            <a:ext cx="11337925" cy="485933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1400"/>
              <a:buNone/>
              <a:defRPr/>
            </a:lvl1pPr>
            <a:lvl2pPr marL="1219170" lvl="1" indent="-304792" algn="l">
              <a:lnSpc>
                <a:spcPct val="90000"/>
              </a:lnSpc>
              <a:spcBef>
                <a:spcPts val="667"/>
              </a:spcBef>
              <a:spcAft>
                <a:spcPts val="0"/>
              </a:spcAft>
              <a:buClr>
                <a:schemeClr val="dk1"/>
              </a:buClr>
              <a:buSzPts val="1400"/>
              <a:buNone/>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366127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lte Slide - Camapaign 100">
  <p:cSld name="2_Tilte Slide - Camapaign 100">
    <p:spTree>
      <p:nvGrpSpPr>
        <p:cNvPr id="1" name="Shape 318"/>
        <p:cNvGrpSpPr/>
        <p:nvPr/>
      </p:nvGrpSpPr>
      <p:grpSpPr>
        <a:xfrm>
          <a:off x="0" y="0"/>
          <a:ext cx="0" cy="0"/>
          <a:chOff x="0" y="0"/>
          <a:chExt cx="0" cy="0"/>
        </a:xfrm>
      </p:grpSpPr>
      <p:pic>
        <p:nvPicPr>
          <p:cNvPr id="319" name="Google Shape;319;p66"/>
          <p:cNvPicPr preferRelativeResize="0"/>
          <p:nvPr/>
        </p:nvPicPr>
        <p:blipFill rotWithShape="1">
          <a:blip r:embed="rId2">
            <a:alphaModFix amt="45000"/>
          </a:blip>
          <a:srcRect/>
          <a:stretch/>
        </p:blipFill>
        <p:spPr>
          <a:xfrm>
            <a:off x="0" y="-1"/>
            <a:ext cx="12192000" cy="6858001"/>
          </a:xfrm>
          <a:prstGeom prst="rect">
            <a:avLst/>
          </a:prstGeom>
          <a:noFill/>
          <a:ln>
            <a:noFill/>
          </a:ln>
        </p:spPr>
      </p:pic>
      <p:pic>
        <p:nvPicPr>
          <p:cNvPr id="320" name="Google Shape;320;p66"/>
          <p:cNvPicPr preferRelativeResize="0"/>
          <p:nvPr/>
        </p:nvPicPr>
        <p:blipFill rotWithShape="1">
          <a:blip r:embed="rId3">
            <a:alphaModFix/>
          </a:blip>
          <a:srcRect/>
          <a:stretch/>
        </p:blipFill>
        <p:spPr>
          <a:xfrm>
            <a:off x="7264081" y="1327684"/>
            <a:ext cx="3724915" cy="2342971"/>
          </a:xfrm>
          <a:prstGeom prst="rect">
            <a:avLst/>
          </a:prstGeom>
          <a:noFill/>
          <a:ln>
            <a:noFill/>
          </a:ln>
        </p:spPr>
      </p:pic>
      <p:sp>
        <p:nvSpPr>
          <p:cNvPr id="321" name="Google Shape;321;p66"/>
          <p:cNvSpPr txBox="1">
            <a:spLocks noGrp="1"/>
          </p:cNvSpPr>
          <p:nvPr>
            <p:ph type="body" idx="1"/>
          </p:nvPr>
        </p:nvSpPr>
        <p:spPr>
          <a:xfrm>
            <a:off x="6938963" y="4144963"/>
            <a:ext cx="4375149" cy="889000"/>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rgbClr val="00338D"/>
              </a:buClr>
              <a:buSzPts val="1400"/>
              <a:buNone/>
              <a:defRPr sz="1867" b="1">
                <a:solidFill>
                  <a:srgbClr val="00338D"/>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22" name="Google Shape;322;p66"/>
          <p:cNvSpPr txBox="1">
            <a:spLocks noGrp="1"/>
          </p:cNvSpPr>
          <p:nvPr>
            <p:ph type="body" idx="2"/>
          </p:nvPr>
        </p:nvSpPr>
        <p:spPr>
          <a:xfrm>
            <a:off x="6938963" y="5433953"/>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rgbClr val="00338D"/>
              </a:buClr>
              <a:buSzPts val="1400"/>
              <a:buNone/>
              <a:defRPr sz="1867" b="0">
                <a:solidFill>
                  <a:srgbClr val="00338D"/>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23" name="Google Shape;323;p66"/>
          <p:cNvSpPr txBox="1">
            <a:spLocks noGrp="1"/>
          </p:cNvSpPr>
          <p:nvPr>
            <p:ph type="body" idx="3"/>
          </p:nvPr>
        </p:nvSpPr>
        <p:spPr>
          <a:xfrm>
            <a:off x="6938963" y="5852207"/>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rgbClr val="00338D"/>
              </a:buClr>
              <a:buSzPts val="1100"/>
              <a:buNone/>
              <a:defRPr sz="1467" b="0">
                <a:solidFill>
                  <a:srgbClr val="00338D"/>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324" name="Google Shape;324;p66"/>
          <p:cNvPicPr preferRelativeResize="0"/>
          <p:nvPr/>
        </p:nvPicPr>
        <p:blipFill rotWithShape="1">
          <a:blip r:embed="rId4">
            <a:alphaModFix/>
          </a:blip>
          <a:srcRect/>
          <a:stretch/>
        </p:blipFill>
        <p:spPr>
          <a:xfrm>
            <a:off x="362618" y="417405"/>
            <a:ext cx="1966916" cy="574340"/>
          </a:xfrm>
          <a:prstGeom prst="rect">
            <a:avLst/>
          </a:prstGeom>
          <a:noFill/>
          <a:ln>
            <a:noFill/>
          </a:ln>
        </p:spPr>
      </p:pic>
    </p:spTree>
    <p:extLst>
      <p:ext uri="{BB962C8B-B14F-4D97-AF65-F5344CB8AC3E}">
        <p14:creationId xmlns:p14="http://schemas.microsoft.com/office/powerpoint/2010/main" val="15988695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resenter Slide - Campaign 100">
  <p:cSld name="2_Presenter Slide - Campaign 100">
    <p:spTree>
      <p:nvGrpSpPr>
        <p:cNvPr id="1" name="Shape 325"/>
        <p:cNvGrpSpPr/>
        <p:nvPr/>
      </p:nvGrpSpPr>
      <p:grpSpPr>
        <a:xfrm>
          <a:off x="0" y="0"/>
          <a:ext cx="0" cy="0"/>
          <a:chOff x="0" y="0"/>
          <a:chExt cx="0" cy="0"/>
        </a:xfrm>
      </p:grpSpPr>
      <p:pic>
        <p:nvPicPr>
          <p:cNvPr id="326" name="Google Shape;326;p67"/>
          <p:cNvPicPr preferRelativeResize="0"/>
          <p:nvPr/>
        </p:nvPicPr>
        <p:blipFill rotWithShape="1">
          <a:blip r:embed="rId2">
            <a:alphaModFix amt="45000"/>
          </a:blip>
          <a:srcRect/>
          <a:stretch/>
        </p:blipFill>
        <p:spPr>
          <a:xfrm>
            <a:off x="0" y="-1"/>
            <a:ext cx="12192000" cy="6858001"/>
          </a:xfrm>
          <a:prstGeom prst="rect">
            <a:avLst/>
          </a:prstGeom>
          <a:noFill/>
          <a:ln>
            <a:noFill/>
          </a:ln>
        </p:spPr>
      </p:pic>
      <p:pic>
        <p:nvPicPr>
          <p:cNvPr id="327" name="Google Shape;327;p67"/>
          <p:cNvPicPr preferRelativeResize="0"/>
          <p:nvPr/>
        </p:nvPicPr>
        <p:blipFill rotWithShape="1">
          <a:blip r:embed="rId3">
            <a:alphaModFix/>
          </a:blip>
          <a:srcRect/>
          <a:stretch/>
        </p:blipFill>
        <p:spPr>
          <a:xfrm>
            <a:off x="7264081" y="1327684"/>
            <a:ext cx="3724915" cy="2342971"/>
          </a:xfrm>
          <a:prstGeom prst="rect">
            <a:avLst/>
          </a:prstGeom>
          <a:noFill/>
          <a:ln>
            <a:noFill/>
          </a:ln>
        </p:spPr>
      </p:pic>
      <p:sp>
        <p:nvSpPr>
          <p:cNvPr id="328" name="Google Shape;328;p67"/>
          <p:cNvSpPr txBox="1">
            <a:spLocks noGrp="1"/>
          </p:cNvSpPr>
          <p:nvPr>
            <p:ph type="body" idx="1"/>
          </p:nvPr>
        </p:nvSpPr>
        <p:spPr>
          <a:xfrm>
            <a:off x="6320311" y="4544703"/>
            <a:ext cx="5612456" cy="627623"/>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accent1"/>
              </a:buClr>
              <a:buSzPts val="2100"/>
              <a:buNone/>
              <a:defRPr sz="2800" b="0">
                <a:solidFill>
                  <a:schemeClr val="accent1"/>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29" name="Google Shape;329;p67"/>
          <p:cNvSpPr txBox="1">
            <a:spLocks noGrp="1"/>
          </p:cNvSpPr>
          <p:nvPr>
            <p:ph type="body" idx="2"/>
          </p:nvPr>
        </p:nvSpPr>
        <p:spPr>
          <a:xfrm>
            <a:off x="6938963" y="5433953"/>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accent1"/>
              </a:buClr>
              <a:buSzPts val="1400"/>
              <a:buNone/>
              <a:defRPr sz="1867" b="0">
                <a:solidFill>
                  <a:schemeClr val="accent1"/>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330" name="Google Shape;330;p67"/>
          <p:cNvPicPr preferRelativeResize="0"/>
          <p:nvPr/>
        </p:nvPicPr>
        <p:blipFill rotWithShape="1">
          <a:blip r:embed="rId4">
            <a:alphaModFix/>
          </a:blip>
          <a:srcRect/>
          <a:stretch/>
        </p:blipFill>
        <p:spPr>
          <a:xfrm>
            <a:off x="362618" y="417405"/>
            <a:ext cx="1966916" cy="574340"/>
          </a:xfrm>
          <a:prstGeom prst="rect">
            <a:avLst/>
          </a:prstGeom>
          <a:noFill/>
          <a:ln>
            <a:noFill/>
          </a:ln>
        </p:spPr>
      </p:pic>
    </p:spTree>
    <p:extLst>
      <p:ext uri="{BB962C8B-B14F-4D97-AF65-F5344CB8AC3E}">
        <p14:creationId xmlns:p14="http://schemas.microsoft.com/office/powerpoint/2010/main" val="19083707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 LCIF">
  <p:cSld name="Title Slide - LCIF">
    <p:spTree>
      <p:nvGrpSpPr>
        <p:cNvPr id="1" name="Shape 331"/>
        <p:cNvGrpSpPr/>
        <p:nvPr/>
      </p:nvGrpSpPr>
      <p:grpSpPr>
        <a:xfrm>
          <a:off x="0" y="0"/>
          <a:ext cx="0" cy="0"/>
          <a:chOff x="0" y="0"/>
          <a:chExt cx="0" cy="0"/>
        </a:xfrm>
      </p:grpSpPr>
      <p:pic>
        <p:nvPicPr>
          <p:cNvPr id="332" name="Google Shape;332;p68"/>
          <p:cNvPicPr preferRelativeResize="0"/>
          <p:nvPr/>
        </p:nvPicPr>
        <p:blipFill rotWithShape="1">
          <a:blip r:embed="rId2">
            <a:alphaModFix amt="45000"/>
          </a:blip>
          <a:srcRect/>
          <a:stretch/>
        </p:blipFill>
        <p:spPr>
          <a:xfrm>
            <a:off x="0" y="-1"/>
            <a:ext cx="12192000" cy="6858001"/>
          </a:xfrm>
          <a:prstGeom prst="rect">
            <a:avLst/>
          </a:prstGeom>
          <a:noFill/>
          <a:ln>
            <a:noFill/>
          </a:ln>
        </p:spPr>
      </p:pic>
      <p:pic>
        <p:nvPicPr>
          <p:cNvPr id="333" name="Google Shape;333;p68"/>
          <p:cNvPicPr preferRelativeResize="0"/>
          <p:nvPr/>
        </p:nvPicPr>
        <p:blipFill rotWithShape="1">
          <a:blip r:embed="rId3">
            <a:alphaModFix/>
          </a:blip>
          <a:srcRect/>
          <a:stretch/>
        </p:blipFill>
        <p:spPr>
          <a:xfrm>
            <a:off x="7588483" y="1327684"/>
            <a:ext cx="3076111" cy="2342971"/>
          </a:xfrm>
          <a:prstGeom prst="rect">
            <a:avLst/>
          </a:prstGeom>
          <a:noFill/>
          <a:ln>
            <a:noFill/>
          </a:ln>
        </p:spPr>
      </p:pic>
      <p:sp>
        <p:nvSpPr>
          <p:cNvPr id="334" name="Google Shape;334;p68"/>
          <p:cNvSpPr txBox="1">
            <a:spLocks noGrp="1"/>
          </p:cNvSpPr>
          <p:nvPr>
            <p:ph type="body" idx="1"/>
          </p:nvPr>
        </p:nvSpPr>
        <p:spPr>
          <a:xfrm>
            <a:off x="6938963" y="4144963"/>
            <a:ext cx="4375149" cy="889000"/>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rgbClr val="00338D"/>
              </a:buClr>
              <a:buSzPts val="1400"/>
              <a:buNone/>
              <a:defRPr sz="1867" b="1">
                <a:solidFill>
                  <a:srgbClr val="00338D"/>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5" name="Google Shape;335;p68"/>
          <p:cNvSpPr txBox="1">
            <a:spLocks noGrp="1"/>
          </p:cNvSpPr>
          <p:nvPr>
            <p:ph type="body" idx="2"/>
          </p:nvPr>
        </p:nvSpPr>
        <p:spPr>
          <a:xfrm>
            <a:off x="6938963" y="5433953"/>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rgbClr val="00338D"/>
              </a:buClr>
              <a:buSzPts val="1400"/>
              <a:buNone/>
              <a:defRPr sz="1867" b="0">
                <a:solidFill>
                  <a:srgbClr val="00338D"/>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6" name="Google Shape;336;p68"/>
          <p:cNvSpPr txBox="1">
            <a:spLocks noGrp="1"/>
          </p:cNvSpPr>
          <p:nvPr>
            <p:ph type="body" idx="3"/>
          </p:nvPr>
        </p:nvSpPr>
        <p:spPr>
          <a:xfrm>
            <a:off x="6938963" y="5852207"/>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rgbClr val="00338D"/>
              </a:buClr>
              <a:buSzPts val="1100"/>
              <a:buNone/>
              <a:defRPr sz="1467" b="0">
                <a:solidFill>
                  <a:srgbClr val="00338D"/>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100128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Presenter Slide - LCIF">
  <p:cSld name="Presenter Slide - LCIF">
    <p:spTree>
      <p:nvGrpSpPr>
        <p:cNvPr id="1" name="Shape 337"/>
        <p:cNvGrpSpPr/>
        <p:nvPr/>
      </p:nvGrpSpPr>
      <p:grpSpPr>
        <a:xfrm>
          <a:off x="0" y="0"/>
          <a:ext cx="0" cy="0"/>
          <a:chOff x="0" y="0"/>
          <a:chExt cx="0" cy="0"/>
        </a:xfrm>
      </p:grpSpPr>
      <p:pic>
        <p:nvPicPr>
          <p:cNvPr id="338" name="Google Shape;338;p69"/>
          <p:cNvPicPr preferRelativeResize="0"/>
          <p:nvPr/>
        </p:nvPicPr>
        <p:blipFill rotWithShape="1">
          <a:blip r:embed="rId2">
            <a:alphaModFix amt="45000"/>
          </a:blip>
          <a:srcRect/>
          <a:stretch/>
        </p:blipFill>
        <p:spPr>
          <a:xfrm>
            <a:off x="0" y="-1"/>
            <a:ext cx="12192000" cy="6858001"/>
          </a:xfrm>
          <a:prstGeom prst="rect">
            <a:avLst/>
          </a:prstGeom>
          <a:noFill/>
          <a:ln>
            <a:noFill/>
          </a:ln>
        </p:spPr>
      </p:pic>
      <p:pic>
        <p:nvPicPr>
          <p:cNvPr id="339" name="Google Shape;339;p69"/>
          <p:cNvPicPr preferRelativeResize="0"/>
          <p:nvPr/>
        </p:nvPicPr>
        <p:blipFill rotWithShape="1">
          <a:blip r:embed="rId3">
            <a:alphaModFix/>
          </a:blip>
          <a:srcRect/>
          <a:stretch/>
        </p:blipFill>
        <p:spPr>
          <a:xfrm>
            <a:off x="7588483" y="1327684"/>
            <a:ext cx="3076111" cy="2342971"/>
          </a:xfrm>
          <a:prstGeom prst="rect">
            <a:avLst/>
          </a:prstGeom>
          <a:noFill/>
          <a:ln>
            <a:noFill/>
          </a:ln>
        </p:spPr>
      </p:pic>
      <p:sp>
        <p:nvSpPr>
          <p:cNvPr id="340" name="Google Shape;340;p69"/>
          <p:cNvSpPr txBox="1">
            <a:spLocks noGrp="1"/>
          </p:cNvSpPr>
          <p:nvPr>
            <p:ph type="body" idx="1"/>
          </p:nvPr>
        </p:nvSpPr>
        <p:spPr>
          <a:xfrm>
            <a:off x="6320311" y="4544703"/>
            <a:ext cx="5612456" cy="627623"/>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accent1"/>
              </a:buClr>
              <a:buSzPts val="2100"/>
              <a:buNone/>
              <a:defRPr sz="2800" b="0">
                <a:solidFill>
                  <a:schemeClr val="accent1"/>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1" name="Google Shape;341;p69"/>
          <p:cNvSpPr txBox="1">
            <a:spLocks noGrp="1"/>
          </p:cNvSpPr>
          <p:nvPr>
            <p:ph type="body" idx="2"/>
          </p:nvPr>
        </p:nvSpPr>
        <p:spPr>
          <a:xfrm>
            <a:off x="6938963" y="5433953"/>
            <a:ext cx="4375149" cy="325912"/>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accent1"/>
              </a:buClr>
              <a:buSzPts val="1400"/>
              <a:buNone/>
              <a:defRPr sz="1867" b="0">
                <a:solidFill>
                  <a:schemeClr val="accent1"/>
                </a:solidFill>
                <a:latin typeface="Century Gothic"/>
                <a:ea typeface="Century Gothic"/>
                <a:cs typeface="Century Gothic"/>
                <a:sym typeface="Century Gothic"/>
              </a:defRPr>
            </a:lvl1pPr>
            <a:lvl2pPr marL="1219170" lvl="1" indent="-304792" algn="l">
              <a:lnSpc>
                <a:spcPct val="90000"/>
              </a:lnSpc>
              <a:spcBef>
                <a:spcPts val="667"/>
              </a:spcBef>
              <a:spcAft>
                <a:spcPts val="0"/>
              </a:spcAft>
              <a:buClr>
                <a:schemeClr val="dk1"/>
              </a:buClr>
              <a:buSzPts val="1400"/>
              <a:buNone/>
              <a:defRPr>
                <a:latin typeface="Century Gothic"/>
                <a:ea typeface="Century Gothic"/>
                <a:cs typeface="Century Gothic"/>
                <a:sym typeface="Century Gothic"/>
              </a:defRPr>
            </a:lvl2pPr>
            <a:lvl3pPr marL="1828754" lvl="2" indent="-304792" algn="l">
              <a:lnSpc>
                <a:spcPct val="90000"/>
              </a:lnSpc>
              <a:spcBef>
                <a:spcPts val="667"/>
              </a:spcBef>
              <a:spcAft>
                <a:spcPts val="0"/>
              </a:spcAft>
              <a:buClr>
                <a:schemeClr val="dk1"/>
              </a:buClr>
              <a:buSzPts val="1500"/>
              <a:buNone/>
              <a:defRPr>
                <a:latin typeface="Century Gothic"/>
                <a:ea typeface="Century Gothic"/>
                <a:cs typeface="Century Gothic"/>
                <a:sym typeface="Century Gothic"/>
              </a:defRPr>
            </a:lvl3pPr>
            <a:lvl4pPr marL="2438339" lvl="3" indent="-304792" algn="l">
              <a:lnSpc>
                <a:spcPct val="90000"/>
              </a:lnSpc>
              <a:spcBef>
                <a:spcPts val="667"/>
              </a:spcBef>
              <a:spcAft>
                <a:spcPts val="0"/>
              </a:spcAft>
              <a:buClr>
                <a:schemeClr val="dk1"/>
              </a:buClr>
              <a:buSzPts val="1100"/>
              <a:buNone/>
              <a:defRPr>
                <a:latin typeface="Century Gothic"/>
                <a:ea typeface="Century Gothic"/>
                <a:cs typeface="Century Gothic"/>
                <a:sym typeface="Century Gothic"/>
              </a:defRPr>
            </a:lvl4pPr>
            <a:lvl5pPr marL="3047924" lvl="4" indent="-304792" algn="l">
              <a:lnSpc>
                <a:spcPct val="90000"/>
              </a:lnSpc>
              <a:spcBef>
                <a:spcPts val="1200"/>
              </a:spcBef>
              <a:spcAft>
                <a:spcPts val="0"/>
              </a:spcAft>
              <a:buClr>
                <a:schemeClr val="dk1"/>
              </a:buClr>
              <a:buSzPts val="900"/>
              <a:buNone/>
              <a:defRPr>
                <a:latin typeface="Century Gothic"/>
                <a:ea typeface="Century Gothic"/>
                <a:cs typeface="Century Gothic"/>
                <a:sym typeface="Century Gothic"/>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113110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Slide - Campaign 100 (Light Blue)">
  <p:cSld name="1_Section Slide - Campaign 100 (Light Blue)">
    <p:bg>
      <p:bgPr>
        <a:solidFill>
          <a:schemeClr val="accent3"/>
        </a:solidFill>
        <a:effectLst/>
      </p:bgPr>
    </p:bg>
    <p:spTree>
      <p:nvGrpSpPr>
        <p:cNvPr id="1" name="Shape 342"/>
        <p:cNvGrpSpPr/>
        <p:nvPr/>
      </p:nvGrpSpPr>
      <p:grpSpPr>
        <a:xfrm>
          <a:off x="0" y="0"/>
          <a:ext cx="0" cy="0"/>
          <a:chOff x="0" y="0"/>
          <a:chExt cx="0" cy="0"/>
        </a:xfrm>
      </p:grpSpPr>
      <p:sp>
        <p:nvSpPr>
          <p:cNvPr id="343" name="Google Shape;343;p70"/>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1C3D68">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44" name="Google Shape;344;p70"/>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45" name="Google Shape;345;p70"/>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2962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‹N°›</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0110959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Slide - LCIF (Light Blue)">
  <p:cSld name="Section Slide - LCIF (Light Blue)">
    <p:bg>
      <p:bgPr>
        <a:solidFill>
          <a:schemeClr val="accent3"/>
        </a:solidFill>
        <a:effectLst/>
      </p:bgPr>
    </p:bg>
    <p:spTree>
      <p:nvGrpSpPr>
        <p:cNvPr id="1" name="Shape 346"/>
        <p:cNvGrpSpPr/>
        <p:nvPr/>
      </p:nvGrpSpPr>
      <p:grpSpPr>
        <a:xfrm>
          <a:off x="0" y="0"/>
          <a:ext cx="0" cy="0"/>
          <a:chOff x="0" y="0"/>
          <a:chExt cx="0" cy="0"/>
        </a:xfrm>
      </p:grpSpPr>
      <p:sp>
        <p:nvSpPr>
          <p:cNvPr id="347" name="Google Shape;347;p71"/>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1C3D68">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48" name="Google Shape;348;p71"/>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
        <p:nvSpPr>
          <p:cNvPr id="349" name="Google Shape;349;p71"/>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918718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Slide - Campaign 100 (Purple)">
  <p:cSld name="Section Slide - Campaign 100 (Purple)">
    <p:bg>
      <p:bgPr>
        <a:solidFill>
          <a:schemeClr val="accent4"/>
        </a:solidFill>
        <a:effectLst/>
      </p:bgPr>
    </p:bg>
    <p:spTree>
      <p:nvGrpSpPr>
        <p:cNvPr id="1" name="Shape 350"/>
        <p:cNvGrpSpPr/>
        <p:nvPr/>
      </p:nvGrpSpPr>
      <p:grpSpPr>
        <a:xfrm>
          <a:off x="0" y="0"/>
          <a:ext cx="0" cy="0"/>
          <a:chOff x="0" y="0"/>
          <a:chExt cx="0" cy="0"/>
        </a:xfrm>
      </p:grpSpPr>
      <p:sp>
        <p:nvSpPr>
          <p:cNvPr id="351" name="Google Shape;351;p72"/>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3C1141">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52" name="Google Shape;352;p72"/>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53" name="Google Shape;353;p72"/>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7643347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Slide - LCIF (Purple)">
  <p:cSld name="1_Section Slide - LCIF (Purple)">
    <p:bg>
      <p:bgPr>
        <a:solidFill>
          <a:schemeClr val="accent4"/>
        </a:solidFill>
        <a:effectLst/>
      </p:bgPr>
    </p:bg>
    <p:spTree>
      <p:nvGrpSpPr>
        <p:cNvPr id="1" name="Shape 354"/>
        <p:cNvGrpSpPr/>
        <p:nvPr/>
      </p:nvGrpSpPr>
      <p:grpSpPr>
        <a:xfrm>
          <a:off x="0" y="0"/>
          <a:ext cx="0" cy="0"/>
          <a:chOff x="0" y="0"/>
          <a:chExt cx="0" cy="0"/>
        </a:xfrm>
      </p:grpSpPr>
      <p:sp>
        <p:nvSpPr>
          <p:cNvPr id="355" name="Google Shape;355;p73"/>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3C1141">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356" name="Google Shape;356;p73"/>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57" name="Google Shape;357;p73"/>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Tree>
    <p:extLst>
      <p:ext uri="{BB962C8B-B14F-4D97-AF65-F5344CB8AC3E}">
        <p14:creationId xmlns:p14="http://schemas.microsoft.com/office/powerpoint/2010/main" val="42051851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Slide - Campaign 100 (Green)">
  <p:cSld name="Section Slide - Campaign 100 (Green)">
    <p:bg>
      <p:bgPr>
        <a:solidFill>
          <a:schemeClr val="accent5"/>
        </a:solidFill>
        <a:effectLst/>
      </p:bgPr>
    </p:bg>
    <p:spTree>
      <p:nvGrpSpPr>
        <p:cNvPr id="1" name="Shape 358"/>
        <p:cNvGrpSpPr/>
        <p:nvPr/>
      </p:nvGrpSpPr>
      <p:grpSpPr>
        <a:xfrm>
          <a:off x="0" y="0"/>
          <a:ext cx="0" cy="0"/>
          <a:chOff x="0" y="0"/>
          <a:chExt cx="0" cy="0"/>
        </a:xfrm>
      </p:grpSpPr>
      <p:sp>
        <p:nvSpPr>
          <p:cNvPr id="359" name="Google Shape;359;p74"/>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005534">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60" name="Google Shape;360;p74"/>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61" name="Google Shape;361;p74"/>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390603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Slide - LCIF (Green)">
  <p:cSld name="1_Section Slide - LCIF (Green)">
    <p:bg>
      <p:bgPr>
        <a:solidFill>
          <a:schemeClr val="accent5"/>
        </a:solidFill>
        <a:effectLst/>
      </p:bgPr>
    </p:bg>
    <p:spTree>
      <p:nvGrpSpPr>
        <p:cNvPr id="1" name="Shape 362"/>
        <p:cNvGrpSpPr/>
        <p:nvPr/>
      </p:nvGrpSpPr>
      <p:grpSpPr>
        <a:xfrm>
          <a:off x="0" y="0"/>
          <a:ext cx="0" cy="0"/>
          <a:chOff x="0" y="0"/>
          <a:chExt cx="0" cy="0"/>
        </a:xfrm>
      </p:grpSpPr>
      <p:sp>
        <p:nvSpPr>
          <p:cNvPr id="363" name="Google Shape;363;p75"/>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005534">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364" name="Google Shape;364;p75"/>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65" name="Google Shape;365;p75"/>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Tree>
    <p:extLst>
      <p:ext uri="{BB962C8B-B14F-4D97-AF65-F5344CB8AC3E}">
        <p14:creationId xmlns:p14="http://schemas.microsoft.com/office/powerpoint/2010/main" val="31783615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Slide - Campaign 100 (Orange)">
  <p:cSld name="1_Section Slide - Campaign 100 (Orange)">
    <p:bg>
      <p:bgPr>
        <a:solidFill>
          <a:schemeClr val="accent6"/>
        </a:solidFill>
        <a:effectLst/>
      </p:bgPr>
    </p:bg>
    <p:spTree>
      <p:nvGrpSpPr>
        <p:cNvPr id="1" name="Shape 366"/>
        <p:cNvGrpSpPr/>
        <p:nvPr/>
      </p:nvGrpSpPr>
      <p:grpSpPr>
        <a:xfrm>
          <a:off x="0" y="0"/>
          <a:ext cx="0" cy="0"/>
          <a:chOff x="0" y="0"/>
          <a:chExt cx="0" cy="0"/>
        </a:xfrm>
      </p:grpSpPr>
      <p:sp>
        <p:nvSpPr>
          <p:cNvPr id="367" name="Google Shape;367;p76"/>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991D00">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68" name="Google Shape;368;p76"/>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69" name="Google Shape;369;p76"/>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7662764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Slide - LCIF (Red-Orange)">
  <p:cSld name="Section Slide - LCIF (Red-Orange)">
    <p:bg>
      <p:bgPr>
        <a:solidFill>
          <a:schemeClr val="accent6"/>
        </a:solidFill>
        <a:effectLst/>
      </p:bgPr>
    </p:bg>
    <p:spTree>
      <p:nvGrpSpPr>
        <p:cNvPr id="1" name="Shape 370"/>
        <p:cNvGrpSpPr/>
        <p:nvPr/>
      </p:nvGrpSpPr>
      <p:grpSpPr>
        <a:xfrm>
          <a:off x="0" y="0"/>
          <a:ext cx="0" cy="0"/>
          <a:chOff x="0" y="0"/>
          <a:chExt cx="0" cy="0"/>
        </a:xfrm>
      </p:grpSpPr>
      <p:sp>
        <p:nvSpPr>
          <p:cNvPr id="371" name="Google Shape;371;p77"/>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991D00">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372" name="Google Shape;372;p77"/>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73" name="Google Shape;373;p77"/>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Tree>
    <p:extLst>
      <p:ext uri="{BB962C8B-B14F-4D97-AF65-F5344CB8AC3E}">
        <p14:creationId xmlns:p14="http://schemas.microsoft.com/office/powerpoint/2010/main" val="30253590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Slide - Campaign 100 (Lion Yellow)">
  <p:cSld name="Section Slide - Campaign 100 (Lion Yellow)">
    <p:bg>
      <p:bgPr>
        <a:solidFill>
          <a:schemeClr val="accent2"/>
        </a:solidFill>
        <a:effectLst/>
      </p:bgPr>
    </p:bg>
    <p:spTree>
      <p:nvGrpSpPr>
        <p:cNvPr id="1" name="Shape 374"/>
        <p:cNvGrpSpPr/>
        <p:nvPr/>
      </p:nvGrpSpPr>
      <p:grpSpPr>
        <a:xfrm>
          <a:off x="0" y="0"/>
          <a:ext cx="0" cy="0"/>
          <a:chOff x="0" y="0"/>
          <a:chExt cx="0" cy="0"/>
        </a:xfrm>
      </p:grpSpPr>
      <p:sp>
        <p:nvSpPr>
          <p:cNvPr id="375" name="Google Shape;375;p78"/>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755B00">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76" name="Google Shape;376;p78"/>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77" name="Google Shape;377;p78"/>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5000"/>
              <a:buFont typeface="Century Gothic"/>
              <a:buNone/>
              <a:defRPr sz="6667" cap="none">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888879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Slide - LCIF (Lion Yellow)">
  <p:cSld name="1_Section Slide - LCIF (Lion Yellow)">
    <p:bg>
      <p:bgPr>
        <a:solidFill>
          <a:schemeClr val="accent2"/>
        </a:solidFill>
        <a:effectLst/>
      </p:bgPr>
    </p:bg>
    <p:spTree>
      <p:nvGrpSpPr>
        <p:cNvPr id="1" name="Shape 378"/>
        <p:cNvGrpSpPr/>
        <p:nvPr/>
      </p:nvGrpSpPr>
      <p:grpSpPr>
        <a:xfrm>
          <a:off x="0" y="0"/>
          <a:ext cx="0" cy="0"/>
          <a:chOff x="0" y="0"/>
          <a:chExt cx="0" cy="0"/>
        </a:xfrm>
      </p:grpSpPr>
      <p:sp>
        <p:nvSpPr>
          <p:cNvPr id="379" name="Google Shape;379;p79"/>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755B00">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380" name="Google Shape;380;p79"/>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5000"/>
              <a:buFont typeface="Century Gothic"/>
              <a:buNone/>
              <a:defRPr sz="6667" cap="none">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81" name="Google Shape;381;p79"/>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Tree>
    <p:extLst>
      <p:ext uri="{BB962C8B-B14F-4D97-AF65-F5344CB8AC3E}">
        <p14:creationId xmlns:p14="http://schemas.microsoft.com/office/powerpoint/2010/main" val="16506247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Slide - Campaign 100 (Lion Blue)">
  <p:cSld name="1_Section Slide - Campaign 100 (Lion Blue)">
    <p:bg>
      <p:bgPr>
        <a:solidFill>
          <a:schemeClr val="dk1"/>
        </a:solidFill>
        <a:effectLst/>
      </p:bgPr>
    </p:bg>
    <p:spTree>
      <p:nvGrpSpPr>
        <p:cNvPr id="1" name="Shape 382"/>
        <p:cNvGrpSpPr/>
        <p:nvPr/>
      </p:nvGrpSpPr>
      <p:grpSpPr>
        <a:xfrm>
          <a:off x="0" y="0"/>
          <a:ext cx="0" cy="0"/>
          <a:chOff x="0" y="0"/>
          <a:chExt cx="0" cy="0"/>
        </a:xfrm>
      </p:grpSpPr>
      <p:sp>
        <p:nvSpPr>
          <p:cNvPr id="383" name="Google Shape;383;p80"/>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6B9FFF">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84" name="Google Shape;384;p80"/>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85" name="Google Shape;385;p80"/>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52670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b="1"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‹N°›</a:t>
            </a:fld>
            <a:endParaRPr lang="en-US" dirty="0"/>
          </a:p>
        </p:txBody>
      </p:sp>
    </p:spTree>
    <p:extLst>
      <p:ext uri="{BB962C8B-B14F-4D97-AF65-F5344CB8AC3E}">
        <p14:creationId xmlns:p14="http://schemas.microsoft.com/office/powerpoint/2010/main" val="28267211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Slide - LCIF (Lion Blue)">
  <p:cSld name="Section Slide - LCIF (Lion Blue)">
    <p:bg>
      <p:bgPr>
        <a:solidFill>
          <a:schemeClr val="dk1"/>
        </a:solidFill>
        <a:effectLst/>
      </p:bgPr>
    </p:bg>
    <p:spTree>
      <p:nvGrpSpPr>
        <p:cNvPr id="1" name="Shape 386"/>
        <p:cNvGrpSpPr/>
        <p:nvPr/>
      </p:nvGrpSpPr>
      <p:grpSpPr>
        <a:xfrm>
          <a:off x="0" y="0"/>
          <a:ext cx="0" cy="0"/>
          <a:chOff x="0" y="0"/>
          <a:chExt cx="0" cy="0"/>
        </a:xfrm>
      </p:grpSpPr>
      <p:sp>
        <p:nvSpPr>
          <p:cNvPr id="387" name="Google Shape;387;p81"/>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6B9FFF">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388" name="Google Shape;388;p81"/>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89" name="Google Shape;389;p81"/>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Tree>
    <p:extLst>
      <p:ext uri="{BB962C8B-B14F-4D97-AF65-F5344CB8AC3E}">
        <p14:creationId xmlns:p14="http://schemas.microsoft.com/office/powerpoint/2010/main" val="8137759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Slide - Campaign 100 (Dark Blue)">
  <p:cSld name="Section Slide - Campaign 100 (Dark Blue)">
    <p:bg>
      <p:bgPr>
        <a:solidFill>
          <a:schemeClr val="accent1"/>
        </a:solidFill>
        <a:effectLst/>
      </p:bgPr>
    </p:bg>
    <p:spTree>
      <p:nvGrpSpPr>
        <p:cNvPr id="1" name="Shape 390"/>
        <p:cNvGrpSpPr/>
        <p:nvPr/>
      </p:nvGrpSpPr>
      <p:grpSpPr>
        <a:xfrm>
          <a:off x="0" y="0"/>
          <a:ext cx="0" cy="0"/>
          <a:chOff x="0" y="0"/>
          <a:chExt cx="0" cy="0"/>
        </a:xfrm>
      </p:grpSpPr>
      <p:sp>
        <p:nvSpPr>
          <p:cNvPr id="391" name="Google Shape;391;p82"/>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A3C0ED">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pic>
        <p:nvPicPr>
          <p:cNvPr id="392" name="Google Shape;392;p82"/>
          <p:cNvPicPr preferRelativeResize="0"/>
          <p:nvPr/>
        </p:nvPicPr>
        <p:blipFill rotWithShape="1">
          <a:blip r:embed="rId2">
            <a:alphaModFix amt="45000"/>
          </a:blip>
          <a:srcRect/>
          <a:stretch/>
        </p:blipFill>
        <p:spPr>
          <a:xfrm>
            <a:off x="1124712" y="5053063"/>
            <a:ext cx="1956419" cy="1139863"/>
          </a:xfrm>
          <a:prstGeom prst="rect">
            <a:avLst/>
          </a:prstGeom>
          <a:noFill/>
          <a:ln>
            <a:noFill/>
          </a:ln>
        </p:spPr>
      </p:pic>
      <p:sp>
        <p:nvSpPr>
          <p:cNvPr id="393" name="Google Shape;393;p82"/>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781919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Slide - LCIF (Dark Blue)">
  <p:cSld name="1_Section Slide - LCIF (Dark Blue)">
    <p:bg>
      <p:bgPr>
        <a:solidFill>
          <a:schemeClr val="accent1"/>
        </a:solidFill>
        <a:effectLst/>
      </p:bgPr>
    </p:bg>
    <p:spTree>
      <p:nvGrpSpPr>
        <p:cNvPr id="1" name="Shape 394"/>
        <p:cNvGrpSpPr/>
        <p:nvPr/>
      </p:nvGrpSpPr>
      <p:grpSpPr>
        <a:xfrm>
          <a:off x="0" y="0"/>
          <a:ext cx="0" cy="0"/>
          <a:chOff x="0" y="0"/>
          <a:chExt cx="0" cy="0"/>
        </a:xfrm>
      </p:grpSpPr>
      <p:sp>
        <p:nvSpPr>
          <p:cNvPr id="395" name="Google Shape;395;p83"/>
          <p:cNvSpPr/>
          <p:nvPr/>
        </p:nvSpPr>
        <p:spPr>
          <a:xfrm>
            <a:off x="-1880926" y="1042110"/>
            <a:ext cx="2654353" cy="2654353"/>
          </a:xfrm>
          <a:custGeom>
            <a:avLst/>
            <a:gdLst/>
            <a:ahLst/>
            <a:cxnLst/>
            <a:rect l="l" t="t" r="r" b="b"/>
            <a:pathLst>
              <a:path w="2654354" h="2654354" extrusionOk="0">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rgbClr val="A3C0ED">
              <a:alpha val="44705"/>
            </a:srgbClr>
          </a:solidFill>
          <a:ln w="9525" cap="flat" cmpd="sng">
            <a:solidFill>
              <a:schemeClr val="lt1">
                <a:alpha val="74901"/>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396" name="Google Shape;396;p83"/>
          <p:cNvSpPr txBox="1">
            <a:spLocks noGrp="1"/>
          </p:cNvSpPr>
          <p:nvPr>
            <p:ph type="title"/>
          </p:nvPr>
        </p:nvSpPr>
        <p:spPr>
          <a:xfrm>
            <a:off x="1124713" y="1385855"/>
            <a:ext cx="5630929" cy="231060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000"/>
              <a:buFont typeface="Century Gothic"/>
              <a:buNone/>
              <a:defRPr sz="66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97" name="Google Shape;397;p83"/>
          <p:cNvPicPr preferRelativeResize="0"/>
          <p:nvPr/>
        </p:nvPicPr>
        <p:blipFill rotWithShape="1">
          <a:blip r:embed="rId2">
            <a:alphaModFix/>
          </a:blip>
          <a:srcRect l="7599" t="16752" r="6691" b="14439"/>
          <a:stretch/>
        </p:blipFill>
        <p:spPr>
          <a:xfrm>
            <a:off x="1124712" y="4885897"/>
            <a:ext cx="1891443" cy="1518483"/>
          </a:xfrm>
          <a:prstGeom prst="rect">
            <a:avLst/>
          </a:prstGeom>
          <a:noFill/>
          <a:ln>
            <a:noFill/>
          </a:ln>
        </p:spPr>
      </p:pic>
    </p:spTree>
    <p:extLst>
      <p:ext uri="{BB962C8B-B14F-4D97-AF65-F5344CB8AC3E}">
        <p14:creationId xmlns:p14="http://schemas.microsoft.com/office/powerpoint/2010/main" val="19137552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tent Slide - Globe (Green)">
  <p:cSld name="Content Slide - Globe (Green)">
    <p:bg>
      <p:bgPr>
        <a:solidFill>
          <a:schemeClr val="accent5"/>
        </a:solidFill>
        <a:effectLst/>
      </p:bgPr>
    </p:bg>
    <p:spTree>
      <p:nvGrpSpPr>
        <p:cNvPr id="1" name="Shape 398"/>
        <p:cNvGrpSpPr/>
        <p:nvPr/>
      </p:nvGrpSpPr>
      <p:grpSpPr>
        <a:xfrm>
          <a:off x="0" y="0"/>
          <a:ext cx="0" cy="0"/>
          <a:chOff x="0" y="0"/>
          <a:chExt cx="0" cy="0"/>
        </a:xfrm>
      </p:grpSpPr>
      <p:pic>
        <p:nvPicPr>
          <p:cNvPr id="399" name="Google Shape;399;p84"/>
          <p:cNvPicPr preferRelativeResize="0"/>
          <p:nvPr/>
        </p:nvPicPr>
        <p:blipFill rotWithShape="1">
          <a:blip r:embed="rId2">
            <a:alphaModFix amt="8000"/>
          </a:blip>
          <a:srcRect/>
          <a:stretch/>
        </p:blipFill>
        <p:spPr>
          <a:xfrm>
            <a:off x="0" y="0"/>
            <a:ext cx="4639621" cy="6858000"/>
          </a:xfrm>
          <a:prstGeom prst="rect">
            <a:avLst/>
          </a:prstGeom>
          <a:solidFill>
            <a:srgbClr val="005534"/>
          </a:solidFill>
          <a:ln>
            <a:noFill/>
          </a:ln>
        </p:spPr>
      </p:pic>
      <p:sp>
        <p:nvSpPr>
          <p:cNvPr id="400" name="Google Shape;400;p84"/>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1" name="Google Shape;401;p84"/>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
        <p:nvSpPr>
          <p:cNvPr id="402" name="Google Shape;402;p84"/>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defRPr>
            </a:lvl1pPr>
            <a:lvl2pPr marL="1219170" lvl="1" indent="-448722" algn="l">
              <a:lnSpc>
                <a:spcPct val="100000"/>
              </a:lnSpc>
              <a:spcBef>
                <a:spcPts val="533"/>
              </a:spcBef>
              <a:spcAft>
                <a:spcPts val="0"/>
              </a:spcAft>
              <a:buClr>
                <a:schemeClr val="lt1"/>
              </a:buClr>
              <a:buSzPts val="1700"/>
              <a:buFont typeface="Arial"/>
              <a:buChar char="•"/>
              <a:defRPr sz="2267">
                <a:solidFill>
                  <a:schemeClr val="lt1"/>
                </a:solidFil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825772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tent Slide - Globe (Purple)">
  <p:cSld name="Content Slide - Globe (Purple)">
    <p:bg>
      <p:bgPr>
        <a:solidFill>
          <a:schemeClr val="accent4"/>
        </a:solidFill>
        <a:effectLst/>
      </p:bgPr>
    </p:bg>
    <p:spTree>
      <p:nvGrpSpPr>
        <p:cNvPr id="1" name="Shape 403"/>
        <p:cNvGrpSpPr/>
        <p:nvPr/>
      </p:nvGrpSpPr>
      <p:grpSpPr>
        <a:xfrm>
          <a:off x="0" y="0"/>
          <a:ext cx="0" cy="0"/>
          <a:chOff x="0" y="0"/>
          <a:chExt cx="0" cy="0"/>
        </a:xfrm>
      </p:grpSpPr>
      <p:pic>
        <p:nvPicPr>
          <p:cNvPr id="404" name="Google Shape;404;p85"/>
          <p:cNvPicPr preferRelativeResize="0"/>
          <p:nvPr/>
        </p:nvPicPr>
        <p:blipFill rotWithShape="1">
          <a:blip r:embed="rId2">
            <a:alphaModFix amt="8000"/>
          </a:blip>
          <a:srcRect/>
          <a:stretch/>
        </p:blipFill>
        <p:spPr>
          <a:xfrm>
            <a:off x="0" y="0"/>
            <a:ext cx="4639621" cy="6858000"/>
          </a:xfrm>
          <a:prstGeom prst="rect">
            <a:avLst/>
          </a:prstGeom>
          <a:solidFill>
            <a:srgbClr val="5A1A61"/>
          </a:solidFill>
          <a:ln>
            <a:noFill/>
          </a:ln>
        </p:spPr>
      </p:pic>
      <p:sp>
        <p:nvSpPr>
          <p:cNvPr id="405" name="Google Shape;405;p85"/>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6" name="Google Shape;406;p85"/>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
        <p:nvSpPr>
          <p:cNvPr id="407" name="Google Shape;407;p85"/>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defRPr>
            </a:lvl1pPr>
            <a:lvl2pPr marL="1219170" lvl="1" indent="-448722" algn="l">
              <a:lnSpc>
                <a:spcPct val="100000"/>
              </a:lnSpc>
              <a:spcBef>
                <a:spcPts val="533"/>
              </a:spcBef>
              <a:spcAft>
                <a:spcPts val="0"/>
              </a:spcAft>
              <a:buClr>
                <a:schemeClr val="lt1"/>
              </a:buClr>
              <a:buSzPts val="1700"/>
              <a:buFont typeface="Arial"/>
              <a:buChar char="•"/>
              <a:defRPr sz="2267">
                <a:solidFill>
                  <a:schemeClr val="lt1"/>
                </a:solidFil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42749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ntent Slide - Globe (Lion Yellow)">
  <p:cSld name="Content Slide - Globe (Lion Yellow)">
    <p:bg>
      <p:bgPr>
        <a:solidFill>
          <a:schemeClr val="accent2"/>
        </a:solidFill>
        <a:effectLst/>
      </p:bgPr>
    </p:bg>
    <p:spTree>
      <p:nvGrpSpPr>
        <p:cNvPr id="1" name="Shape 408"/>
        <p:cNvGrpSpPr/>
        <p:nvPr/>
      </p:nvGrpSpPr>
      <p:grpSpPr>
        <a:xfrm>
          <a:off x="0" y="0"/>
          <a:ext cx="0" cy="0"/>
          <a:chOff x="0" y="0"/>
          <a:chExt cx="0" cy="0"/>
        </a:xfrm>
      </p:grpSpPr>
      <p:pic>
        <p:nvPicPr>
          <p:cNvPr id="409" name="Google Shape;409;p86"/>
          <p:cNvPicPr preferRelativeResize="0"/>
          <p:nvPr/>
        </p:nvPicPr>
        <p:blipFill rotWithShape="1">
          <a:blip r:embed="rId2">
            <a:alphaModFix amt="8000"/>
          </a:blip>
          <a:srcRect/>
          <a:stretch/>
        </p:blipFill>
        <p:spPr>
          <a:xfrm>
            <a:off x="0" y="0"/>
            <a:ext cx="4639621" cy="6858000"/>
          </a:xfrm>
          <a:prstGeom prst="rect">
            <a:avLst/>
          </a:prstGeom>
          <a:solidFill>
            <a:schemeClr val="accent2"/>
          </a:solidFill>
          <a:ln>
            <a:noFill/>
          </a:ln>
        </p:spPr>
      </p:pic>
      <p:sp>
        <p:nvSpPr>
          <p:cNvPr id="410" name="Google Shape;410;p86"/>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accent1"/>
              </a:buClr>
              <a:buSzPts val="1500"/>
              <a:buFont typeface="Century Gothic"/>
              <a:buNone/>
              <a:defRPr sz="2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1" name="Google Shape;411;p86"/>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dk1"/>
                </a:solidFill>
                <a:latin typeface="Century Gothic"/>
                <a:ea typeface="Century Gothic"/>
                <a:cs typeface="Century Gothic"/>
                <a:sym typeface="Century Gothic"/>
              </a:defRPr>
            </a:lvl1pPr>
            <a:lvl2pPr marL="0" lvl="1" indent="0" algn="r">
              <a:spcBef>
                <a:spcPts val="0"/>
              </a:spcBef>
              <a:buNone/>
              <a:defRPr sz="1200">
                <a:solidFill>
                  <a:schemeClr val="dk1"/>
                </a:solidFill>
                <a:latin typeface="Century Gothic"/>
                <a:ea typeface="Century Gothic"/>
                <a:cs typeface="Century Gothic"/>
                <a:sym typeface="Century Gothic"/>
              </a:defRPr>
            </a:lvl2pPr>
            <a:lvl3pPr marL="0" lvl="2" indent="0" algn="r">
              <a:spcBef>
                <a:spcPts val="0"/>
              </a:spcBef>
              <a:buNone/>
              <a:defRPr sz="1200">
                <a:solidFill>
                  <a:schemeClr val="dk1"/>
                </a:solidFill>
                <a:latin typeface="Century Gothic"/>
                <a:ea typeface="Century Gothic"/>
                <a:cs typeface="Century Gothic"/>
                <a:sym typeface="Century Gothic"/>
              </a:defRPr>
            </a:lvl3pPr>
            <a:lvl4pPr marL="0" lvl="3" indent="0" algn="r">
              <a:spcBef>
                <a:spcPts val="0"/>
              </a:spcBef>
              <a:buNone/>
              <a:defRPr sz="1200">
                <a:solidFill>
                  <a:schemeClr val="dk1"/>
                </a:solidFill>
                <a:latin typeface="Century Gothic"/>
                <a:ea typeface="Century Gothic"/>
                <a:cs typeface="Century Gothic"/>
                <a:sym typeface="Century Gothic"/>
              </a:defRPr>
            </a:lvl4pPr>
            <a:lvl5pPr marL="0" lvl="4" indent="0" algn="r">
              <a:spcBef>
                <a:spcPts val="0"/>
              </a:spcBef>
              <a:buNone/>
              <a:defRPr sz="1200">
                <a:solidFill>
                  <a:schemeClr val="dk1"/>
                </a:solidFill>
                <a:latin typeface="Century Gothic"/>
                <a:ea typeface="Century Gothic"/>
                <a:cs typeface="Century Gothic"/>
                <a:sym typeface="Century Gothic"/>
              </a:defRPr>
            </a:lvl5pPr>
            <a:lvl6pPr marL="0" lvl="5" indent="0" algn="r">
              <a:spcBef>
                <a:spcPts val="0"/>
              </a:spcBef>
              <a:buNone/>
              <a:defRPr sz="1200">
                <a:solidFill>
                  <a:schemeClr val="dk1"/>
                </a:solidFill>
                <a:latin typeface="Century Gothic"/>
                <a:ea typeface="Century Gothic"/>
                <a:cs typeface="Century Gothic"/>
                <a:sym typeface="Century Gothic"/>
              </a:defRPr>
            </a:lvl6pPr>
            <a:lvl7pPr marL="0" lvl="6" indent="0" algn="r">
              <a:spcBef>
                <a:spcPts val="0"/>
              </a:spcBef>
              <a:buNone/>
              <a:defRPr sz="1200">
                <a:solidFill>
                  <a:schemeClr val="dk1"/>
                </a:solidFill>
                <a:latin typeface="Century Gothic"/>
                <a:ea typeface="Century Gothic"/>
                <a:cs typeface="Century Gothic"/>
                <a:sym typeface="Century Gothic"/>
              </a:defRPr>
            </a:lvl7pPr>
            <a:lvl8pPr marL="0" lvl="7" indent="0" algn="r">
              <a:spcBef>
                <a:spcPts val="0"/>
              </a:spcBef>
              <a:buNone/>
              <a:defRPr sz="1200">
                <a:solidFill>
                  <a:schemeClr val="dk1"/>
                </a:solidFill>
                <a:latin typeface="Century Gothic"/>
                <a:ea typeface="Century Gothic"/>
                <a:cs typeface="Century Gothic"/>
                <a:sym typeface="Century Gothic"/>
              </a:defRPr>
            </a:lvl8pPr>
            <a:lvl9pPr marL="0" lvl="8" indent="0" algn="r">
              <a:spcBef>
                <a:spcPts val="0"/>
              </a:spcBef>
              <a:buNone/>
              <a:defRPr sz="1200">
                <a:solidFill>
                  <a:schemeClr val="dk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
        <p:nvSpPr>
          <p:cNvPr id="412" name="Google Shape;412;p86"/>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accent1"/>
              </a:buClr>
              <a:buSzPts val="2700"/>
              <a:buFont typeface="Arial"/>
              <a:buNone/>
              <a:defRPr sz="2400">
                <a:solidFill>
                  <a:schemeClr val="accent1"/>
                </a:solidFill>
              </a:defRPr>
            </a:lvl1pPr>
            <a:lvl2pPr marL="1219170" lvl="1" indent="-448722" algn="l">
              <a:lnSpc>
                <a:spcPct val="100000"/>
              </a:lnSpc>
              <a:spcBef>
                <a:spcPts val="533"/>
              </a:spcBef>
              <a:spcAft>
                <a:spcPts val="0"/>
              </a:spcAft>
              <a:buClr>
                <a:schemeClr val="accent1"/>
              </a:buClr>
              <a:buSzPts val="1700"/>
              <a:buFont typeface="Arial"/>
              <a:buChar char="•"/>
              <a:defRPr sz="2267">
                <a:solidFill>
                  <a:schemeClr val="accent1"/>
                </a:solidFil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1232211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ontent Slide - Globe (Light Blue)">
  <p:cSld name="Content Slide - Globe (Light Blue)">
    <p:bg>
      <p:bgPr>
        <a:solidFill>
          <a:schemeClr val="accent3"/>
        </a:solidFill>
        <a:effectLst/>
      </p:bgPr>
    </p:bg>
    <p:spTree>
      <p:nvGrpSpPr>
        <p:cNvPr id="1" name="Shape 413"/>
        <p:cNvGrpSpPr/>
        <p:nvPr/>
      </p:nvGrpSpPr>
      <p:grpSpPr>
        <a:xfrm>
          <a:off x="0" y="0"/>
          <a:ext cx="0" cy="0"/>
          <a:chOff x="0" y="0"/>
          <a:chExt cx="0" cy="0"/>
        </a:xfrm>
      </p:grpSpPr>
      <p:pic>
        <p:nvPicPr>
          <p:cNvPr id="414" name="Google Shape;414;p87"/>
          <p:cNvPicPr preferRelativeResize="0"/>
          <p:nvPr/>
        </p:nvPicPr>
        <p:blipFill rotWithShape="1">
          <a:blip r:embed="rId2">
            <a:alphaModFix amt="8000"/>
          </a:blip>
          <a:srcRect/>
          <a:stretch/>
        </p:blipFill>
        <p:spPr>
          <a:xfrm>
            <a:off x="0" y="0"/>
            <a:ext cx="4639621" cy="6858000"/>
          </a:xfrm>
          <a:prstGeom prst="rect">
            <a:avLst/>
          </a:prstGeom>
          <a:solidFill>
            <a:srgbClr val="2B5C9C"/>
          </a:solidFill>
          <a:ln>
            <a:noFill/>
          </a:ln>
        </p:spPr>
      </p:pic>
      <p:sp>
        <p:nvSpPr>
          <p:cNvPr id="415" name="Google Shape;415;p87"/>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6" name="Google Shape;416;p87"/>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
        <p:nvSpPr>
          <p:cNvPr id="417" name="Google Shape;417;p87"/>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defRPr>
            </a:lvl1pPr>
            <a:lvl2pPr marL="1219170" lvl="1" indent="-448722" algn="l">
              <a:lnSpc>
                <a:spcPct val="100000"/>
              </a:lnSpc>
              <a:spcBef>
                <a:spcPts val="533"/>
              </a:spcBef>
              <a:spcAft>
                <a:spcPts val="0"/>
              </a:spcAft>
              <a:buClr>
                <a:schemeClr val="lt1"/>
              </a:buClr>
              <a:buSzPts val="1700"/>
              <a:buFont typeface="Arial"/>
              <a:buChar char="•"/>
              <a:defRPr sz="2267">
                <a:solidFill>
                  <a:schemeClr val="lt1"/>
                </a:solidFil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2265362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ontent Slide - Globe (Lion Blue)">
  <p:cSld name="Content Slide - Globe (Lion Blue)">
    <p:bg>
      <p:bgPr>
        <a:solidFill>
          <a:schemeClr val="dk1"/>
        </a:solidFill>
        <a:effectLst/>
      </p:bgPr>
    </p:bg>
    <p:spTree>
      <p:nvGrpSpPr>
        <p:cNvPr id="1" name="Shape 418"/>
        <p:cNvGrpSpPr/>
        <p:nvPr/>
      </p:nvGrpSpPr>
      <p:grpSpPr>
        <a:xfrm>
          <a:off x="0" y="0"/>
          <a:ext cx="0" cy="0"/>
          <a:chOff x="0" y="0"/>
          <a:chExt cx="0" cy="0"/>
        </a:xfrm>
      </p:grpSpPr>
      <p:pic>
        <p:nvPicPr>
          <p:cNvPr id="419" name="Google Shape;419;p88"/>
          <p:cNvPicPr preferRelativeResize="0"/>
          <p:nvPr/>
        </p:nvPicPr>
        <p:blipFill rotWithShape="1">
          <a:blip r:embed="rId2">
            <a:alphaModFix amt="8000"/>
          </a:blip>
          <a:srcRect/>
          <a:stretch/>
        </p:blipFill>
        <p:spPr>
          <a:xfrm>
            <a:off x="0" y="0"/>
            <a:ext cx="4639621" cy="6858000"/>
          </a:xfrm>
          <a:prstGeom prst="rect">
            <a:avLst/>
          </a:prstGeom>
          <a:solidFill>
            <a:srgbClr val="002669"/>
          </a:solidFill>
          <a:ln>
            <a:noFill/>
          </a:ln>
        </p:spPr>
      </p:pic>
      <p:sp>
        <p:nvSpPr>
          <p:cNvPr id="420" name="Google Shape;420;p88"/>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defRPr>
            </a:lvl1pPr>
            <a:lvl2pPr marL="1219170" lvl="1" indent="-448722" algn="l">
              <a:lnSpc>
                <a:spcPct val="100000"/>
              </a:lnSpc>
              <a:spcBef>
                <a:spcPts val="533"/>
              </a:spcBef>
              <a:spcAft>
                <a:spcPts val="0"/>
              </a:spcAft>
              <a:buClr>
                <a:schemeClr val="lt1"/>
              </a:buClr>
              <a:buSzPts val="1700"/>
              <a:buFont typeface="Arial"/>
              <a:buChar char="•"/>
              <a:defRPr sz="2267">
                <a:solidFill>
                  <a:schemeClr val="lt1"/>
                </a:solidFil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21" name="Google Shape;421;p88"/>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22" name="Google Shape;422;p88"/>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9717624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ntent Slide - Globe (Dark Blue)">
  <p:cSld name="Content Slide - Globe (Dark Blue)">
    <p:bg>
      <p:bgPr>
        <a:solidFill>
          <a:schemeClr val="accent1"/>
        </a:solidFill>
        <a:effectLst/>
      </p:bgPr>
    </p:bg>
    <p:spTree>
      <p:nvGrpSpPr>
        <p:cNvPr id="1" name="Shape 423"/>
        <p:cNvGrpSpPr/>
        <p:nvPr/>
      </p:nvGrpSpPr>
      <p:grpSpPr>
        <a:xfrm>
          <a:off x="0" y="0"/>
          <a:ext cx="0" cy="0"/>
          <a:chOff x="0" y="0"/>
          <a:chExt cx="0" cy="0"/>
        </a:xfrm>
      </p:grpSpPr>
      <p:pic>
        <p:nvPicPr>
          <p:cNvPr id="424" name="Google Shape;424;p89"/>
          <p:cNvPicPr preferRelativeResize="0"/>
          <p:nvPr/>
        </p:nvPicPr>
        <p:blipFill rotWithShape="1">
          <a:blip r:embed="rId2">
            <a:alphaModFix amt="8000"/>
          </a:blip>
          <a:srcRect/>
          <a:stretch/>
        </p:blipFill>
        <p:spPr>
          <a:xfrm>
            <a:off x="0" y="0"/>
            <a:ext cx="4639621" cy="6858000"/>
          </a:xfrm>
          <a:prstGeom prst="rect">
            <a:avLst/>
          </a:prstGeom>
          <a:solidFill>
            <a:schemeClr val="accent1"/>
          </a:solidFill>
          <a:ln>
            <a:noFill/>
          </a:ln>
        </p:spPr>
      </p:pic>
      <p:sp>
        <p:nvSpPr>
          <p:cNvPr id="425" name="Google Shape;425;p89"/>
          <p:cNvSpPr txBox="1">
            <a:spLocks noGrp="1"/>
          </p:cNvSpPr>
          <p:nvPr>
            <p:ph type="title"/>
          </p:nvPr>
        </p:nvSpPr>
        <p:spPr>
          <a:xfrm>
            <a:off x="430214" y="1440446"/>
            <a:ext cx="4032605" cy="1179924"/>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26" name="Google Shape;426;p89"/>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
        <p:nvSpPr>
          <p:cNvPr id="427" name="Google Shape;427;p89"/>
          <p:cNvSpPr txBox="1">
            <a:spLocks noGrp="1"/>
          </p:cNvSpPr>
          <p:nvPr>
            <p:ph type="body" idx="1"/>
          </p:nvPr>
        </p:nvSpPr>
        <p:spPr>
          <a:xfrm>
            <a:off x="6153151" y="1440446"/>
            <a:ext cx="5614988" cy="490031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2700"/>
              <a:buFont typeface="Arial"/>
              <a:buNone/>
              <a:defRPr sz="2400">
                <a:solidFill>
                  <a:schemeClr val="lt1"/>
                </a:solidFill>
              </a:defRPr>
            </a:lvl1pPr>
            <a:lvl2pPr marL="1219170" lvl="1" indent="-448722" algn="l">
              <a:lnSpc>
                <a:spcPct val="100000"/>
              </a:lnSpc>
              <a:spcBef>
                <a:spcPts val="533"/>
              </a:spcBef>
              <a:spcAft>
                <a:spcPts val="0"/>
              </a:spcAft>
              <a:buClr>
                <a:schemeClr val="lt1"/>
              </a:buClr>
              <a:buSzPts val="1700"/>
              <a:buFont typeface="Arial"/>
              <a:buChar char="•"/>
              <a:defRPr sz="2267">
                <a:solidFill>
                  <a:schemeClr val="lt1"/>
                </a:solidFill>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dk1"/>
              </a:buClr>
              <a:buSzPts val="1400"/>
              <a:buNone/>
              <a:defRPr/>
            </a:lvl4pPr>
            <a:lvl5pPr marL="3047924" lvl="4" indent="-304792" algn="l">
              <a:lnSpc>
                <a:spcPct val="90000"/>
              </a:lnSpc>
              <a:spcBef>
                <a:spcPts val="1200"/>
              </a:spcBef>
              <a:spcAft>
                <a:spcPts val="0"/>
              </a:spcAft>
              <a:buClr>
                <a:schemeClr val="dk1"/>
              </a:buClr>
              <a:buSzPts val="1400"/>
              <a:buNone/>
              <a:defRPr/>
            </a:lvl5pPr>
            <a:lvl6pPr marL="3657509" lvl="5" indent="-423323" algn="l">
              <a:lnSpc>
                <a:spcPct val="90000"/>
              </a:lnSpc>
              <a:spcBef>
                <a:spcPts val="12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8258768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ntent Slide - Side Circle (White Text)">
  <p:cSld name="1_Content Slide - Side Circle (White Text)">
    <p:spTree>
      <p:nvGrpSpPr>
        <p:cNvPr id="1" name="Shape 428"/>
        <p:cNvGrpSpPr/>
        <p:nvPr/>
      </p:nvGrpSpPr>
      <p:grpSpPr>
        <a:xfrm>
          <a:off x="0" y="0"/>
          <a:ext cx="0" cy="0"/>
          <a:chOff x="0" y="0"/>
          <a:chExt cx="0" cy="0"/>
        </a:xfrm>
      </p:grpSpPr>
      <p:sp>
        <p:nvSpPr>
          <p:cNvPr id="429" name="Google Shape;429;p90"/>
          <p:cNvSpPr txBox="1">
            <a:spLocks noGrp="1"/>
          </p:cNvSpPr>
          <p:nvPr>
            <p:ph type="title"/>
          </p:nvPr>
        </p:nvSpPr>
        <p:spPr>
          <a:xfrm>
            <a:off x="1168151" y="2805403"/>
            <a:ext cx="3740733" cy="1247195"/>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0" name="Google Shape;430;p90"/>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715790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4034306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_Content Slide - Side Circle (Black Text)">
  <p:cSld name="2_Content Slide - Side Circle (Black Text)">
    <p:spTree>
      <p:nvGrpSpPr>
        <p:cNvPr id="1" name="Shape 431"/>
        <p:cNvGrpSpPr/>
        <p:nvPr/>
      </p:nvGrpSpPr>
      <p:grpSpPr>
        <a:xfrm>
          <a:off x="0" y="0"/>
          <a:ext cx="0" cy="0"/>
          <a:chOff x="0" y="0"/>
          <a:chExt cx="0" cy="0"/>
        </a:xfrm>
      </p:grpSpPr>
      <p:sp>
        <p:nvSpPr>
          <p:cNvPr id="432" name="Google Shape;432;p91"/>
          <p:cNvSpPr txBox="1">
            <a:spLocks noGrp="1"/>
          </p:cNvSpPr>
          <p:nvPr>
            <p:ph type="title"/>
          </p:nvPr>
        </p:nvSpPr>
        <p:spPr>
          <a:xfrm>
            <a:off x="1168151" y="2805403"/>
            <a:ext cx="3740733" cy="1247195"/>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accent1"/>
              </a:buClr>
              <a:buSzPts val="1500"/>
              <a:buFont typeface="Century Gothic"/>
              <a:buNone/>
              <a:defRPr sz="2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3" name="Google Shape;433;p91"/>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Century Gothic"/>
                <a:ea typeface="Century Gothic"/>
                <a:cs typeface="Century Gothic"/>
                <a:sym typeface="Century Gothic"/>
              </a:defRPr>
            </a:lvl1pPr>
            <a:lvl2pPr marL="0" lvl="1" indent="0" algn="r">
              <a:spcBef>
                <a:spcPts val="0"/>
              </a:spcBef>
              <a:buNone/>
              <a:defRPr sz="1200">
                <a:solidFill>
                  <a:schemeClr val="accent1"/>
                </a:solidFill>
                <a:latin typeface="Century Gothic"/>
                <a:ea typeface="Century Gothic"/>
                <a:cs typeface="Century Gothic"/>
                <a:sym typeface="Century Gothic"/>
              </a:defRPr>
            </a:lvl2pPr>
            <a:lvl3pPr marL="0" lvl="2" indent="0" algn="r">
              <a:spcBef>
                <a:spcPts val="0"/>
              </a:spcBef>
              <a:buNone/>
              <a:defRPr sz="1200">
                <a:solidFill>
                  <a:schemeClr val="accent1"/>
                </a:solidFill>
                <a:latin typeface="Century Gothic"/>
                <a:ea typeface="Century Gothic"/>
                <a:cs typeface="Century Gothic"/>
                <a:sym typeface="Century Gothic"/>
              </a:defRPr>
            </a:lvl3pPr>
            <a:lvl4pPr marL="0" lvl="3" indent="0" algn="r">
              <a:spcBef>
                <a:spcPts val="0"/>
              </a:spcBef>
              <a:buNone/>
              <a:defRPr sz="1200">
                <a:solidFill>
                  <a:schemeClr val="accent1"/>
                </a:solidFill>
                <a:latin typeface="Century Gothic"/>
                <a:ea typeface="Century Gothic"/>
                <a:cs typeface="Century Gothic"/>
                <a:sym typeface="Century Gothic"/>
              </a:defRPr>
            </a:lvl4pPr>
            <a:lvl5pPr marL="0" lvl="4" indent="0" algn="r">
              <a:spcBef>
                <a:spcPts val="0"/>
              </a:spcBef>
              <a:buNone/>
              <a:defRPr sz="1200">
                <a:solidFill>
                  <a:schemeClr val="accent1"/>
                </a:solidFill>
                <a:latin typeface="Century Gothic"/>
                <a:ea typeface="Century Gothic"/>
                <a:cs typeface="Century Gothic"/>
                <a:sym typeface="Century Gothic"/>
              </a:defRPr>
            </a:lvl5pPr>
            <a:lvl6pPr marL="0" lvl="5" indent="0" algn="r">
              <a:spcBef>
                <a:spcPts val="0"/>
              </a:spcBef>
              <a:buNone/>
              <a:defRPr sz="1200">
                <a:solidFill>
                  <a:schemeClr val="accent1"/>
                </a:solidFill>
                <a:latin typeface="Century Gothic"/>
                <a:ea typeface="Century Gothic"/>
                <a:cs typeface="Century Gothic"/>
                <a:sym typeface="Century Gothic"/>
              </a:defRPr>
            </a:lvl6pPr>
            <a:lvl7pPr marL="0" lvl="6" indent="0" algn="r">
              <a:spcBef>
                <a:spcPts val="0"/>
              </a:spcBef>
              <a:buNone/>
              <a:defRPr sz="1200">
                <a:solidFill>
                  <a:schemeClr val="accent1"/>
                </a:solidFill>
                <a:latin typeface="Century Gothic"/>
                <a:ea typeface="Century Gothic"/>
                <a:cs typeface="Century Gothic"/>
                <a:sym typeface="Century Gothic"/>
              </a:defRPr>
            </a:lvl7pPr>
            <a:lvl8pPr marL="0" lvl="7" indent="0" algn="r">
              <a:spcBef>
                <a:spcPts val="0"/>
              </a:spcBef>
              <a:buNone/>
              <a:defRPr sz="1200">
                <a:solidFill>
                  <a:schemeClr val="accent1"/>
                </a:solidFill>
                <a:latin typeface="Century Gothic"/>
                <a:ea typeface="Century Gothic"/>
                <a:cs typeface="Century Gothic"/>
                <a:sym typeface="Century Gothic"/>
              </a:defRPr>
            </a:lvl8pPr>
            <a:lvl9pPr marL="0" lvl="8" indent="0" algn="r">
              <a:spcBef>
                <a:spcPts val="0"/>
              </a:spcBef>
              <a:buNone/>
              <a:defRPr sz="1200">
                <a:solidFill>
                  <a:schemeClr val="accen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2298175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2_Content Slide - Side Circle (Blue Text)">
  <p:cSld name="3_Content Slide - Side Circle (Blue Text)">
    <p:spTree>
      <p:nvGrpSpPr>
        <p:cNvPr id="1" name="Shape 434"/>
        <p:cNvGrpSpPr/>
        <p:nvPr/>
      </p:nvGrpSpPr>
      <p:grpSpPr>
        <a:xfrm>
          <a:off x="0" y="0"/>
          <a:ext cx="0" cy="0"/>
          <a:chOff x="0" y="0"/>
          <a:chExt cx="0" cy="0"/>
        </a:xfrm>
      </p:grpSpPr>
      <p:sp>
        <p:nvSpPr>
          <p:cNvPr id="435" name="Google Shape;435;p92"/>
          <p:cNvSpPr txBox="1">
            <a:spLocks noGrp="1"/>
          </p:cNvSpPr>
          <p:nvPr>
            <p:ph type="title"/>
          </p:nvPr>
        </p:nvSpPr>
        <p:spPr>
          <a:xfrm>
            <a:off x="1168151" y="2805403"/>
            <a:ext cx="3740733" cy="1247195"/>
          </a:xfrm>
          <a:prstGeom prst="rect">
            <a:avLst/>
          </a:prstGeom>
          <a:noFill/>
          <a:ln>
            <a:noFill/>
          </a:ln>
        </p:spPr>
        <p:txBody>
          <a:bodyPr spcFirstLastPara="1" wrap="square" lIns="0" tIns="0" rIns="0" bIns="0" anchor="t" anchorCtr="0">
            <a:noAutofit/>
          </a:bodyPr>
          <a:lstStyle>
            <a:lvl1pPr lvl="0" algn="r">
              <a:lnSpc>
                <a:spcPct val="130000"/>
              </a:lnSpc>
              <a:spcBef>
                <a:spcPts val="0"/>
              </a:spcBef>
              <a:spcAft>
                <a:spcPts val="0"/>
              </a:spcAft>
              <a:buClr>
                <a:schemeClr val="accent1"/>
              </a:buClr>
              <a:buSzPts val="1500"/>
              <a:buFont typeface="Century Gothic"/>
              <a:buNone/>
              <a:defRPr sz="2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6" name="Google Shape;436;p92"/>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Century Gothic"/>
                <a:ea typeface="Century Gothic"/>
                <a:cs typeface="Century Gothic"/>
                <a:sym typeface="Century Gothic"/>
              </a:defRPr>
            </a:lvl1pPr>
            <a:lvl2pPr marL="0" lvl="1" indent="0" algn="r">
              <a:spcBef>
                <a:spcPts val="0"/>
              </a:spcBef>
              <a:buNone/>
              <a:defRPr sz="1200">
                <a:solidFill>
                  <a:schemeClr val="accent1"/>
                </a:solidFill>
                <a:latin typeface="Century Gothic"/>
                <a:ea typeface="Century Gothic"/>
                <a:cs typeface="Century Gothic"/>
                <a:sym typeface="Century Gothic"/>
              </a:defRPr>
            </a:lvl2pPr>
            <a:lvl3pPr marL="0" lvl="2" indent="0" algn="r">
              <a:spcBef>
                <a:spcPts val="0"/>
              </a:spcBef>
              <a:buNone/>
              <a:defRPr sz="1200">
                <a:solidFill>
                  <a:schemeClr val="accent1"/>
                </a:solidFill>
                <a:latin typeface="Century Gothic"/>
                <a:ea typeface="Century Gothic"/>
                <a:cs typeface="Century Gothic"/>
                <a:sym typeface="Century Gothic"/>
              </a:defRPr>
            </a:lvl3pPr>
            <a:lvl4pPr marL="0" lvl="3" indent="0" algn="r">
              <a:spcBef>
                <a:spcPts val="0"/>
              </a:spcBef>
              <a:buNone/>
              <a:defRPr sz="1200">
                <a:solidFill>
                  <a:schemeClr val="accent1"/>
                </a:solidFill>
                <a:latin typeface="Century Gothic"/>
                <a:ea typeface="Century Gothic"/>
                <a:cs typeface="Century Gothic"/>
                <a:sym typeface="Century Gothic"/>
              </a:defRPr>
            </a:lvl4pPr>
            <a:lvl5pPr marL="0" lvl="4" indent="0" algn="r">
              <a:spcBef>
                <a:spcPts val="0"/>
              </a:spcBef>
              <a:buNone/>
              <a:defRPr sz="1200">
                <a:solidFill>
                  <a:schemeClr val="accent1"/>
                </a:solidFill>
                <a:latin typeface="Century Gothic"/>
                <a:ea typeface="Century Gothic"/>
                <a:cs typeface="Century Gothic"/>
                <a:sym typeface="Century Gothic"/>
              </a:defRPr>
            </a:lvl5pPr>
            <a:lvl6pPr marL="0" lvl="5" indent="0" algn="r">
              <a:spcBef>
                <a:spcPts val="0"/>
              </a:spcBef>
              <a:buNone/>
              <a:defRPr sz="1200">
                <a:solidFill>
                  <a:schemeClr val="accent1"/>
                </a:solidFill>
                <a:latin typeface="Century Gothic"/>
                <a:ea typeface="Century Gothic"/>
                <a:cs typeface="Century Gothic"/>
                <a:sym typeface="Century Gothic"/>
              </a:defRPr>
            </a:lvl6pPr>
            <a:lvl7pPr marL="0" lvl="6" indent="0" algn="r">
              <a:spcBef>
                <a:spcPts val="0"/>
              </a:spcBef>
              <a:buNone/>
              <a:defRPr sz="1200">
                <a:solidFill>
                  <a:schemeClr val="accent1"/>
                </a:solidFill>
                <a:latin typeface="Century Gothic"/>
                <a:ea typeface="Century Gothic"/>
                <a:cs typeface="Century Gothic"/>
                <a:sym typeface="Century Gothic"/>
              </a:defRPr>
            </a:lvl7pPr>
            <a:lvl8pPr marL="0" lvl="7" indent="0" algn="r">
              <a:spcBef>
                <a:spcPts val="0"/>
              </a:spcBef>
              <a:buNone/>
              <a:defRPr sz="1200">
                <a:solidFill>
                  <a:schemeClr val="accent1"/>
                </a:solidFill>
                <a:latin typeface="Century Gothic"/>
                <a:ea typeface="Century Gothic"/>
                <a:cs typeface="Century Gothic"/>
                <a:sym typeface="Century Gothic"/>
              </a:defRPr>
            </a:lvl8pPr>
            <a:lvl9pPr marL="0" lvl="8" indent="0" algn="r">
              <a:spcBef>
                <a:spcPts val="0"/>
              </a:spcBef>
              <a:buNone/>
              <a:defRPr sz="1200">
                <a:solidFill>
                  <a:schemeClr val="accen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125052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ent Slide - Top Bar (White Text)">
  <p:cSld name="1_Content Slide - Top Bar (White Text)">
    <p:spTree>
      <p:nvGrpSpPr>
        <p:cNvPr id="1" name="Shape 437"/>
        <p:cNvGrpSpPr/>
        <p:nvPr/>
      </p:nvGrpSpPr>
      <p:grpSpPr>
        <a:xfrm>
          <a:off x="0" y="0"/>
          <a:ext cx="0" cy="0"/>
          <a:chOff x="0" y="0"/>
          <a:chExt cx="0" cy="0"/>
        </a:xfrm>
      </p:grpSpPr>
      <p:sp>
        <p:nvSpPr>
          <p:cNvPr id="438" name="Google Shape;438;p93"/>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lt1"/>
              </a:buClr>
              <a:buSzPts val="1500"/>
              <a:buFont typeface="Century Gothic"/>
              <a:buNone/>
              <a:defRPr sz="2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9" name="Google Shape;439;p93"/>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4285434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ntent Slide - Top Bar (Black Text)">
  <p:cSld name="1_Content Slide - Top Bar (Black Text)">
    <p:spTree>
      <p:nvGrpSpPr>
        <p:cNvPr id="1" name="Shape 440"/>
        <p:cNvGrpSpPr/>
        <p:nvPr/>
      </p:nvGrpSpPr>
      <p:grpSpPr>
        <a:xfrm>
          <a:off x="0" y="0"/>
          <a:ext cx="0" cy="0"/>
          <a:chOff x="0" y="0"/>
          <a:chExt cx="0" cy="0"/>
        </a:xfrm>
      </p:grpSpPr>
      <p:sp>
        <p:nvSpPr>
          <p:cNvPr id="441" name="Google Shape;441;p94"/>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accent1"/>
              </a:buClr>
              <a:buSzPts val="1500"/>
              <a:buFont typeface="Century Gothic"/>
              <a:buNone/>
              <a:defRPr sz="2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2" name="Google Shape;442;p94"/>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Century Gothic"/>
                <a:ea typeface="Century Gothic"/>
                <a:cs typeface="Century Gothic"/>
                <a:sym typeface="Century Gothic"/>
              </a:defRPr>
            </a:lvl1pPr>
            <a:lvl2pPr marL="0" lvl="1" indent="0" algn="r">
              <a:spcBef>
                <a:spcPts val="0"/>
              </a:spcBef>
              <a:buNone/>
              <a:defRPr sz="1200">
                <a:solidFill>
                  <a:schemeClr val="accent1"/>
                </a:solidFill>
                <a:latin typeface="Century Gothic"/>
                <a:ea typeface="Century Gothic"/>
                <a:cs typeface="Century Gothic"/>
                <a:sym typeface="Century Gothic"/>
              </a:defRPr>
            </a:lvl2pPr>
            <a:lvl3pPr marL="0" lvl="2" indent="0" algn="r">
              <a:spcBef>
                <a:spcPts val="0"/>
              </a:spcBef>
              <a:buNone/>
              <a:defRPr sz="1200">
                <a:solidFill>
                  <a:schemeClr val="accent1"/>
                </a:solidFill>
                <a:latin typeface="Century Gothic"/>
                <a:ea typeface="Century Gothic"/>
                <a:cs typeface="Century Gothic"/>
                <a:sym typeface="Century Gothic"/>
              </a:defRPr>
            </a:lvl3pPr>
            <a:lvl4pPr marL="0" lvl="3" indent="0" algn="r">
              <a:spcBef>
                <a:spcPts val="0"/>
              </a:spcBef>
              <a:buNone/>
              <a:defRPr sz="1200">
                <a:solidFill>
                  <a:schemeClr val="accent1"/>
                </a:solidFill>
                <a:latin typeface="Century Gothic"/>
                <a:ea typeface="Century Gothic"/>
                <a:cs typeface="Century Gothic"/>
                <a:sym typeface="Century Gothic"/>
              </a:defRPr>
            </a:lvl4pPr>
            <a:lvl5pPr marL="0" lvl="4" indent="0" algn="r">
              <a:spcBef>
                <a:spcPts val="0"/>
              </a:spcBef>
              <a:buNone/>
              <a:defRPr sz="1200">
                <a:solidFill>
                  <a:schemeClr val="accent1"/>
                </a:solidFill>
                <a:latin typeface="Century Gothic"/>
                <a:ea typeface="Century Gothic"/>
                <a:cs typeface="Century Gothic"/>
                <a:sym typeface="Century Gothic"/>
              </a:defRPr>
            </a:lvl5pPr>
            <a:lvl6pPr marL="0" lvl="5" indent="0" algn="r">
              <a:spcBef>
                <a:spcPts val="0"/>
              </a:spcBef>
              <a:buNone/>
              <a:defRPr sz="1200">
                <a:solidFill>
                  <a:schemeClr val="accent1"/>
                </a:solidFill>
                <a:latin typeface="Century Gothic"/>
                <a:ea typeface="Century Gothic"/>
                <a:cs typeface="Century Gothic"/>
                <a:sym typeface="Century Gothic"/>
              </a:defRPr>
            </a:lvl6pPr>
            <a:lvl7pPr marL="0" lvl="6" indent="0" algn="r">
              <a:spcBef>
                <a:spcPts val="0"/>
              </a:spcBef>
              <a:buNone/>
              <a:defRPr sz="1200">
                <a:solidFill>
                  <a:schemeClr val="accent1"/>
                </a:solidFill>
                <a:latin typeface="Century Gothic"/>
                <a:ea typeface="Century Gothic"/>
                <a:cs typeface="Century Gothic"/>
                <a:sym typeface="Century Gothic"/>
              </a:defRPr>
            </a:lvl7pPr>
            <a:lvl8pPr marL="0" lvl="7" indent="0" algn="r">
              <a:spcBef>
                <a:spcPts val="0"/>
              </a:spcBef>
              <a:buNone/>
              <a:defRPr sz="1200">
                <a:solidFill>
                  <a:schemeClr val="accent1"/>
                </a:solidFill>
                <a:latin typeface="Century Gothic"/>
                <a:ea typeface="Century Gothic"/>
                <a:cs typeface="Century Gothic"/>
                <a:sym typeface="Century Gothic"/>
              </a:defRPr>
            </a:lvl8pPr>
            <a:lvl9pPr marL="0" lvl="8" indent="0" algn="r">
              <a:spcBef>
                <a:spcPts val="0"/>
              </a:spcBef>
              <a:buNone/>
              <a:defRPr sz="1200">
                <a:solidFill>
                  <a:schemeClr val="accen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8720761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ntent Slide - Top Bar (Blue Text)">
  <p:cSld name="1_Content Slide - Top Bar (Blue Text)">
    <p:spTree>
      <p:nvGrpSpPr>
        <p:cNvPr id="1" name="Shape 443"/>
        <p:cNvGrpSpPr/>
        <p:nvPr/>
      </p:nvGrpSpPr>
      <p:grpSpPr>
        <a:xfrm>
          <a:off x="0" y="0"/>
          <a:ext cx="0" cy="0"/>
          <a:chOff x="0" y="0"/>
          <a:chExt cx="0" cy="0"/>
        </a:xfrm>
      </p:grpSpPr>
      <p:sp>
        <p:nvSpPr>
          <p:cNvPr id="444" name="Google Shape;444;p95"/>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Clr>
                <a:schemeClr val="accent1"/>
              </a:buClr>
              <a:buSzPts val="1500"/>
              <a:buFont typeface="Century Gothic"/>
              <a:buNone/>
              <a:defRPr sz="2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5" name="Google Shape;445;p95"/>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accent1"/>
                </a:solidFill>
                <a:latin typeface="Century Gothic"/>
                <a:ea typeface="Century Gothic"/>
                <a:cs typeface="Century Gothic"/>
                <a:sym typeface="Century Gothic"/>
              </a:defRPr>
            </a:lvl1pPr>
            <a:lvl2pPr marL="0" lvl="1" indent="0" algn="r">
              <a:spcBef>
                <a:spcPts val="0"/>
              </a:spcBef>
              <a:buNone/>
              <a:defRPr sz="1200">
                <a:solidFill>
                  <a:schemeClr val="accent1"/>
                </a:solidFill>
                <a:latin typeface="Century Gothic"/>
                <a:ea typeface="Century Gothic"/>
                <a:cs typeface="Century Gothic"/>
                <a:sym typeface="Century Gothic"/>
              </a:defRPr>
            </a:lvl2pPr>
            <a:lvl3pPr marL="0" lvl="2" indent="0" algn="r">
              <a:spcBef>
                <a:spcPts val="0"/>
              </a:spcBef>
              <a:buNone/>
              <a:defRPr sz="1200">
                <a:solidFill>
                  <a:schemeClr val="accent1"/>
                </a:solidFill>
                <a:latin typeface="Century Gothic"/>
                <a:ea typeface="Century Gothic"/>
                <a:cs typeface="Century Gothic"/>
                <a:sym typeface="Century Gothic"/>
              </a:defRPr>
            </a:lvl3pPr>
            <a:lvl4pPr marL="0" lvl="3" indent="0" algn="r">
              <a:spcBef>
                <a:spcPts val="0"/>
              </a:spcBef>
              <a:buNone/>
              <a:defRPr sz="1200">
                <a:solidFill>
                  <a:schemeClr val="accent1"/>
                </a:solidFill>
                <a:latin typeface="Century Gothic"/>
                <a:ea typeface="Century Gothic"/>
                <a:cs typeface="Century Gothic"/>
                <a:sym typeface="Century Gothic"/>
              </a:defRPr>
            </a:lvl4pPr>
            <a:lvl5pPr marL="0" lvl="4" indent="0" algn="r">
              <a:spcBef>
                <a:spcPts val="0"/>
              </a:spcBef>
              <a:buNone/>
              <a:defRPr sz="1200">
                <a:solidFill>
                  <a:schemeClr val="accent1"/>
                </a:solidFill>
                <a:latin typeface="Century Gothic"/>
                <a:ea typeface="Century Gothic"/>
                <a:cs typeface="Century Gothic"/>
                <a:sym typeface="Century Gothic"/>
              </a:defRPr>
            </a:lvl5pPr>
            <a:lvl6pPr marL="0" lvl="5" indent="0" algn="r">
              <a:spcBef>
                <a:spcPts val="0"/>
              </a:spcBef>
              <a:buNone/>
              <a:defRPr sz="1200">
                <a:solidFill>
                  <a:schemeClr val="accent1"/>
                </a:solidFill>
                <a:latin typeface="Century Gothic"/>
                <a:ea typeface="Century Gothic"/>
                <a:cs typeface="Century Gothic"/>
                <a:sym typeface="Century Gothic"/>
              </a:defRPr>
            </a:lvl6pPr>
            <a:lvl7pPr marL="0" lvl="6" indent="0" algn="r">
              <a:spcBef>
                <a:spcPts val="0"/>
              </a:spcBef>
              <a:buNone/>
              <a:defRPr sz="1200">
                <a:solidFill>
                  <a:schemeClr val="accent1"/>
                </a:solidFill>
                <a:latin typeface="Century Gothic"/>
                <a:ea typeface="Century Gothic"/>
                <a:cs typeface="Century Gothic"/>
                <a:sym typeface="Century Gothic"/>
              </a:defRPr>
            </a:lvl7pPr>
            <a:lvl8pPr marL="0" lvl="7" indent="0" algn="r">
              <a:spcBef>
                <a:spcPts val="0"/>
              </a:spcBef>
              <a:buNone/>
              <a:defRPr sz="1200">
                <a:solidFill>
                  <a:schemeClr val="accent1"/>
                </a:solidFill>
                <a:latin typeface="Century Gothic"/>
                <a:ea typeface="Century Gothic"/>
                <a:cs typeface="Century Gothic"/>
                <a:sym typeface="Century Gothic"/>
              </a:defRPr>
            </a:lvl8pPr>
            <a:lvl9pPr marL="0" lvl="8" indent="0" algn="r">
              <a:spcBef>
                <a:spcPts val="0"/>
              </a:spcBef>
              <a:buNone/>
              <a:defRPr sz="1200">
                <a:solidFill>
                  <a:schemeClr val="accen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6596000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Map Layout" type="titleOnly">
  <p:cSld name="Map Layout">
    <p:bg>
      <p:bgPr>
        <a:solidFill>
          <a:schemeClr val="accent4"/>
        </a:solidFill>
        <a:effectLst/>
      </p:bgPr>
    </p:bg>
    <p:spTree>
      <p:nvGrpSpPr>
        <p:cNvPr id="1" name="Shape 446"/>
        <p:cNvGrpSpPr/>
        <p:nvPr/>
      </p:nvGrpSpPr>
      <p:grpSpPr>
        <a:xfrm>
          <a:off x="0" y="0"/>
          <a:ext cx="0" cy="0"/>
          <a:chOff x="0" y="0"/>
          <a:chExt cx="0" cy="0"/>
        </a:xfrm>
      </p:grpSpPr>
      <p:sp>
        <p:nvSpPr>
          <p:cNvPr id="447" name="Google Shape;447;p96"/>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1400"/>
              <a:buFont typeface="Century Gothic"/>
              <a:buNone/>
              <a:defRPr sz="1867"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8" name="Google Shape;448;p96"/>
          <p:cNvSpPr txBox="1">
            <a:spLocks noGrp="1"/>
          </p:cNvSpPr>
          <p:nvPr>
            <p:ph type="ftr" idx="11"/>
          </p:nvPr>
        </p:nvSpPr>
        <p:spPr>
          <a:xfrm>
            <a:off x="430213" y="6300784"/>
            <a:ext cx="7726235" cy="31940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9" name="Google Shape;449;p96"/>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703418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786764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‹N°›</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8686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7A2A-75F2-4DF6-BAAF-102CD52B0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7B194-C26B-4F69-BAA5-628C8C7DA9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2D171-A0F0-459C-BD23-A600A032BD05}"/>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5" name="Footer Placeholder 4">
            <a:extLst>
              <a:ext uri="{FF2B5EF4-FFF2-40B4-BE49-F238E27FC236}">
                <a16:creationId xmlns:a16="http://schemas.microsoft.com/office/drawing/2014/main" id="{785E00A3-3102-4A67-8BBA-2565CA5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789CC-E74C-480C-86C2-3B594E061866}"/>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99217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‹N°›</a:t>
            </a:fld>
            <a:endParaRPr lang="en-US" sz="1400" dirty="0">
              <a:solidFill>
                <a:schemeClr val="bg1"/>
              </a:solidFill>
            </a:endParaRPr>
          </a:p>
        </p:txBody>
      </p:sp>
    </p:spTree>
    <p:extLst>
      <p:ext uri="{BB962C8B-B14F-4D97-AF65-F5344CB8AC3E}">
        <p14:creationId xmlns:p14="http://schemas.microsoft.com/office/powerpoint/2010/main" val="12681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‹N°›</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84049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‹N°›</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58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073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‹N°›</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08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‹N°›</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486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‹N°›</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906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‹N°›</a:t>
            </a:fld>
            <a:endParaRPr lang="en-US" dirty="0"/>
          </a:p>
        </p:txBody>
      </p:sp>
    </p:spTree>
    <p:extLst>
      <p:ext uri="{BB962C8B-B14F-4D97-AF65-F5344CB8AC3E}">
        <p14:creationId xmlns:p14="http://schemas.microsoft.com/office/powerpoint/2010/main" val="257009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‹N°›</a:t>
            </a:fld>
            <a:endParaRPr lang="en-US" sz="1400" dirty="0">
              <a:solidFill>
                <a:schemeClr val="bg1"/>
              </a:solidFill>
            </a:endParaRPr>
          </a:p>
        </p:txBody>
      </p:sp>
    </p:spTree>
    <p:extLst>
      <p:ext uri="{BB962C8B-B14F-4D97-AF65-F5344CB8AC3E}">
        <p14:creationId xmlns:p14="http://schemas.microsoft.com/office/powerpoint/2010/main" val="160705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1034-281E-4F77-9619-41653F9B81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5C2FB3-7900-4E0B-A6CF-B0493A1F9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E202C-4362-45D8-BEC6-4E6237B2DB2B}"/>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5" name="Footer Placeholder 4">
            <a:extLst>
              <a:ext uri="{FF2B5EF4-FFF2-40B4-BE49-F238E27FC236}">
                <a16:creationId xmlns:a16="http://schemas.microsoft.com/office/drawing/2014/main" id="{3F56C485-098E-4F4E-AF31-DE3CE2530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51070-515D-45F9-B8E9-475C1070CDF4}"/>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1585044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0139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‹N°›</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231712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LICK TO EDIT MASTER TITLE STYLE"/>
          <p:cNvSpPr txBox="1">
            <a:spLocks noGrp="1"/>
          </p:cNvSpPr>
          <p:nvPr>
            <p:ph type="title" hasCustomPrompt="1"/>
          </p:nvPr>
        </p:nvSpPr>
        <p:spPr>
          <a:xfrm>
            <a:off x="1523999" y="1244600"/>
            <a:ext cx="7659758" cy="2387601"/>
          </a:xfrm>
          <a:prstGeom prst="rect">
            <a:avLst/>
          </a:prstGeom>
        </p:spPr>
        <p:txBody>
          <a:bodyPr/>
          <a:lstStyle>
            <a:lvl1pPr>
              <a:defRPr sz="5400" b="1" spc="0"/>
            </a:lvl1pPr>
          </a:lstStyle>
          <a:p>
            <a:r>
              <a:t>CLICK TO EDIT MASTER TITLE STYLE</a:t>
            </a:r>
          </a:p>
        </p:txBody>
      </p:sp>
      <p:sp>
        <p:nvSpPr>
          <p:cNvPr id="12" name="Straight Connector 9"/>
          <p:cNvSpPr/>
          <p:nvPr/>
        </p:nvSpPr>
        <p:spPr>
          <a:xfrm>
            <a:off x="1593448" y="4763260"/>
            <a:ext cx="803361" cy="1"/>
          </a:xfrm>
          <a:prstGeom prst="line">
            <a:avLst/>
          </a:prstGeom>
          <a:ln w="57150">
            <a:solidFill>
              <a:srgbClr val="EBB800"/>
            </a:solidFill>
            <a:miter/>
          </a:ln>
        </p:spPr>
        <p:txBody>
          <a:bodyPr lIns="45719" rIns="45719"/>
          <a:lstStyle/>
          <a:p>
            <a:endParaRPr/>
          </a:p>
        </p:txBody>
      </p:sp>
      <p:sp>
        <p:nvSpPr>
          <p:cNvPr id="13" name="Texte niveau 1…"/>
          <p:cNvSpPr txBox="1">
            <a:spLocks noGrp="1"/>
          </p:cNvSpPr>
          <p:nvPr>
            <p:ph type="body" sz="quarter" idx="1"/>
          </p:nvPr>
        </p:nvSpPr>
        <p:spPr>
          <a:xfrm>
            <a:off x="1523999" y="4183822"/>
            <a:ext cx="5953760" cy="579439"/>
          </a:xfrm>
          <a:prstGeom prst="rect">
            <a:avLst/>
          </a:prstGeom>
        </p:spPr>
        <p:txBody>
          <a:bodyPr anchor="ctr"/>
          <a:lstStyle>
            <a:lvl1pPr marL="0" indent="0">
              <a:buSzTx/>
              <a:buFontTx/>
              <a:buNone/>
              <a:defRPr b="1">
                <a:solidFill>
                  <a:srgbClr val="FEFFFF"/>
                </a:solidFill>
              </a:defRPr>
            </a:lvl1pPr>
            <a:lvl2pPr marL="0" indent="457200">
              <a:buSzTx/>
              <a:buFontTx/>
              <a:buNone/>
              <a:defRPr b="1">
                <a:solidFill>
                  <a:srgbClr val="FEFFFF"/>
                </a:solidFill>
              </a:defRPr>
            </a:lvl2pPr>
            <a:lvl3pPr marL="0" indent="914400">
              <a:buSzTx/>
              <a:buFontTx/>
              <a:buNone/>
              <a:defRPr b="1">
                <a:solidFill>
                  <a:srgbClr val="FEFFFF"/>
                </a:solidFill>
              </a:defRPr>
            </a:lvl3pPr>
            <a:lvl4pPr marL="0" indent="1371600">
              <a:buSzTx/>
              <a:buFontTx/>
              <a:buNone/>
              <a:defRPr b="1">
                <a:solidFill>
                  <a:srgbClr val="FEFFFF"/>
                </a:solidFill>
              </a:defRPr>
            </a:lvl4pPr>
            <a:lvl5pPr marL="0" indent="1828800">
              <a:buSzTx/>
              <a:buFontTx/>
              <a:buNone/>
              <a:defRPr b="1">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14" name="Text Placeholder 27"/>
          <p:cNvSpPr>
            <a:spLocks noGrp="1"/>
          </p:cNvSpPr>
          <p:nvPr>
            <p:ph type="body" sz="quarter" idx="21"/>
          </p:nvPr>
        </p:nvSpPr>
        <p:spPr>
          <a:xfrm>
            <a:off x="1523999" y="4890261"/>
            <a:ext cx="4310063" cy="518161"/>
          </a:xfrm>
          <a:prstGeom prst="rect">
            <a:avLst/>
          </a:prstGeom>
        </p:spPr>
        <p:txBody>
          <a:bodyPr/>
          <a:lstStyle/>
          <a:p>
            <a:pPr marL="0" indent="0">
              <a:buSzTx/>
              <a:buFontTx/>
              <a:buNone/>
              <a:defRPr sz="1800">
                <a:solidFill>
                  <a:srgbClr val="FEFFFF"/>
                </a:solidFill>
              </a:defRPr>
            </a:pPr>
            <a:endParaRPr/>
          </a:p>
        </p:txBody>
      </p:sp>
      <p:pic>
        <p:nvPicPr>
          <p:cNvPr id="15" name="Picture 30" descr="Picture 30"/>
          <p:cNvPicPr>
            <a:picLocks noChangeAspect="1"/>
          </p:cNvPicPr>
          <p:nvPr/>
        </p:nvPicPr>
        <p:blipFill>
          <a:blip r:embed="rId3"/>
          <a:stretch>
            <a:fillRect/>
          </a:stretch>
        </p:blipFill>
        <p:spPr>
          <a:xfrm rot="9844394">
            <a:off x="-2415209" y="103180"/>
            <a:ext cx="3932222" cy="4034800"/>
          </a:xfrm>
          <a:prstGeom prst="rect">
            <a:avLst/>
          </a:prstGeom>
          <a:ln w="12700">
            <a:miter lim="400000"/>
          </a:ln>
        </p:spPr>
      </p:pic>
      <p:pic>
        <p:nvPicPr>
          <p:cNvPr id="16" name="Picture 8" descr="Picture 8"/>
          <p:cNvPicPr>
            <a:picLocks noChangeAspect="1"/>
          </p:cNvPicPr>
          <p:nvPr/>
        </p:nvPicPr>
        <p:blipFill>
          <a:blip r:embed="rId4"/>
          <a:stretch>
            <a:fillRect/>
          </a:stretch>
        </p:blipFill>
        <p:spPr>
          <a:xfrm>
            <a:off x="1523999" y="5613398"/>
            <a:ext cx="3036960" cy="886793"/>
          </a:xfrm>
          <a:prstGeom prst="rect">
            <a:avLst/>
          </a:prstGeom>
          <a:ln w="12700">
            <a:miter lim="400000"/>
          </a:ln>
        </p:spPr>
      </p:pic>
      <p:sp>
        <p:nvSpPr>
          <p:cNvPr id="17"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92968341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 name="CLICK TO EDIT MASTER TITLE STYLE"/>
          <p:cNvSpPr txBox="1">
            <a:spLocks noGrp="1"/>
          </p:cNvSpPr>
          <p:nvPr>
            <p:ph type="title" hasCustomPrompt="1"/>
          </p:nvPr>
        </p:nvSpPr>
        <p:spPr>
          <a:xfrm>
            <a:off x="1523999" y="1244600"/>
            <a:ext cx="7649817" cy="2387601"/>
          </a:xfrm>
          <a:prstGeom prst="rect">
            <a:avLst/>
          </a:prstGeom>
        </p:spPr>
        <p:txBody>
          <a:bodyPr/>
          <a:lstStyle>
            <a:lvl1pPr>
              <a:defRPr sz="5400" b="1" spc="0"/>
            </a:lvl1pPr>
          </a:lstStyle>
          <a:p>
            <a:r>
              <a:t>CLICK TO EDIT MASTER TITLE STYLE</a:t>
            </a:r>
          </a:p>
        </p:txBody>
      </p:sp>
      <p:sp>
        <p:nvSpPr>
          <p:cNvPr id="25" name="Texte niveau 1…"/>
          <p:cNvSpPr txBox="1">
            <a:spLocks noGrp="1"/>
          </p:cNvSpPr>
          <p:nvPr>
            <p:ph type="body" sz="quarter" idx="1"/>
          </p:nvPr>
        </p:nvSpPr>
        <p:spPr>
          <a:xfrm>
            <a:off x="1524000" y="3693478"/>
            <a:ext cx="4572000" cy="776923"/>
          </a:xfrm>
          <a:prstGeom prst="rect">
            <a:avLst/>
          </a:prstGeom>
        </p:spPr>
        <p:txBody>
          <a:bodyPr/>
          <a:lstStyle>
            <a:lvl1pPr marL="0" indent="0">
              <a:buSzTx/>
              <a:buFontTx/>
              <a:buNone/>
              <a:defRPr sz="2400">
                <a:solidFill>
                  <a:srgbClr val="FEFFFF"/>
                </a:solidFill>
              </a:defRPr>
            </a:lvl1pPr>
            <a:lvl2pPr marL="0" indent="457200">
              <a:buSzTx/>
              <a:buFontTx/>
              <a:buNone/>
              <a:defRPr sz="2400">
                <a:solidFill>
                  <a:srgbClr val="FEFFFF"/>
                </a:solidFill>
              </a:defRPr>
            </a:lvl2pPr>
            <a:lvl3pPr marL="0" indent="914400">
              <a:buSzTx/>
              <a:buFontTx/>
              <a:buNone/>
              <a:defRPr sz="2400">
                <a:solidFill>
                  <a:srgbClr val="FEFFFF"/>
                </a:solidFill>
              </a:defRPr>
            </a:lvl3pPr>
            <a:lvl4pPr marL="0" indent="1371600">
              <a:buSzTx/>
              <a:buFontTx/>
              <a:buNone/>
              <a:defRPr sz="2400">
                <a:solidFill>
                  <a:srgbClr val="FEFFFF"/>
                </a:solidFill>
              </a:defRPr>
            </a:lvl4pPr>
            <a:lvl5pPr marL="0" indent="1828800">
              <a:buSzTx/>
              <a:buFontTx/>
              <a:buNone/>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pic>
        <p:nvPicPr>
          <p:cNvPr id="26" name="Picture 13" descr="Picture 13"/>
          <p:cNvPicPr>
            <a:picLocks noChangeAspect="1"/>
          </p:cNvPicPr>
          <p:nvPr/>
        </p:nvPicPr>
        <p:blipFill>
          <a:blip r:embed="rId3"/>
          <a:stretch>
            <a:fillRect/>
          </a:stretch>
        </p:blipFill>
        <p:spPr>
          <a:xfrm rot="9844394">
            <a:off x="-2415209" y="103180"/>
            <a:ext cx="3932222" cy="4034800"/>
          </a:xfrm>
          <a:prstGeom prst="rect">
            <a:avLst/>
          </a:prstGeom>
          <a:ln w="12700">
            <a:miter lim="400000"/>
          </a:ln>
        </p:spPr>
      </p:pic>
      <p:pic>
        <p:nvPicPr>
          <p:cNvPr id="27" name="Picture 9" descr="Picture 9"/>
          <p:cNvPicPr>
            <a:picLocks noChangeAspect="1"/>
          </p:cNvPicPr>
          <p:nvPr/>
        </p:nvPicPr>
        <p:blipFill>
          <a:blip r:embed="rId4"/>
          <a:stretch>
            <a:fillRect/>
          </a:stretch>
        </p:blipFill>
        <p:spPr>
          <a:xfrm>
            <a:off x="1523999" y="5613398"/>
            <a:ext cx="3036960" cy="886793"/>
          </a:xfrm>
          <a:prstGeom prst="rect">
            <a:avLst/>
          </a:prstGeom>
          <a:ln w="12700">
            <a:miter lim="400000"/>
          </a:ln>
        </p:spPr>
      </p:pic>
      <p:sp>
        <p:nvSpPr>
          <p:cNvPr id="28"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6261845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D2240"/>
        </a:solidFill>
        <a:effectLst/>
      </p:bgPr>
    </p:bg>
    <p:spTree>
      <p:nvGrpSpPr>
        <p:cNvPr id="1" name=""/>
        <p:cNvGrpSpPr/>
        <p:nvPr/>
      </p:nvGrpSpPr>
      <p:grpSpPr>
        <a:xfrm>
          <a:off x="0" y="0"/>
          <a:ext cx="0" cy="0"/>
          <a:chOff x="0" y="0"/>
          <a:chExt cx="0" cy="0"/>
        </a:xfrm>
      </p:grpSpPr>
      <p:sp>
        <p:nvSpPr>
          <p:cNvPr id="35" name="Texte niveau 1…"/>
          <p:cNvSpPr txBox="1">
            <a:spLocks noGrp="1"/>
          </p:cNvSpPr>
          <p:nvPr>
            <p:ph type="body" idx="1"/>
          </p:nvPr>
        </p:nvSpPr>
        <p:spPr>
          <a:xfrm>
            <a:off x="410817" y="1331088"/>
            <a:ext cx="11370021" cy="4845049"/>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36" name="Rectangle 10"/>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37" name="Picture 11" descr="Picture 11"/>
          <p:cNvPicPr>
            <a:picLocks noChangeAspect="1"/>
          </p:cNvPicPr>
          <p:nvPr/>
        </p:nvPicPr>
        <p:blipFill>
          <a:blip r:embed="rId2"/>
          <a:stretch>
            <a:fillRect/>
          </a:stretch>
        </p:blipFill>
        <p:spPr>
          <a:xfrm>
            <a:off x="9597697" y="6397623"/>
            <a:ext cx="1378747" cy="402595"/>
          </a:xfrm>
          <a:prstGeom prst="rect">
            <a:avLst/>
          </a:prstGeom>
          <a:ln w="12700">
            <a:miter lim="400000"/>
          </a:ln>
        </p:spPr>
      </p:pic>
      <p:grpSp>
        <p:nvGrpSpPr>
          <p:cNvPr id="40" name="Group 14"/>
          <p:cNvGrpSpPr/>
          <p:nvPr/>
        </p:nvGrpSpPr>
        <p:grpSpPr>
          <a:xfrm>
            <a:off x="11211058" y="6427921"/>
            <a:ext cx="250194" cy="343703"/>
            <a:chOff x="0" y="0"/>
            <a:chExt cx="250193" cy="343701"/>
          </a:xfrm>
        </p:grpSpPr>
        <p:sp>
          <p:nvSpPr>
            <p:cNvPr id="38" name="Straight Connector 21"/>
            <p:cNvSpPr/>
            <p:nvPr/>
          </p:nvSpPr>
          <p:spPr>
            <a:xfrm flipH="1">
              <a:off x="125096"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sp>
          <p:nvSpPr>
            <p:cNvPr id="39" name="Straight Connector 22"/>
            <p:cNvSpPr/>
            <p:nvPr/>
          </p:nvSpPr>
          <p:spPr>
            <a:xfrm flipH="1">
              <a:off x="0"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grpSp>
      <p:sp>
        <p:nvSpPr>
          <p:cNvPr id="41" name="Numéro de diapositive"/>
          <p:cNvSpPr txBox="1">
            <a:spLocks noGrp="1"/>
          </p:cNvSpPr>
          <p:nvPr>
            <p:ph type="sldNum" sz="quarter" idx="2"/>
          </p:nvPr>
        </p:nvSpPr>
        <p:spPr>
          <a:xfrm>
            <a:off x="11565312" y="6473242"/>
            <a:ext cx="301909" cy="288825"/>
          </a:xfrm>
          <a:prstGeom prst="rect">
            <a:avLst/>
          </a:prstGeom>
        </p:spPr>
        <p:txBody>
          <a:bodyPr/>
          <a:lstStyle>
            <a:lvl1pPr>
              <a:defRPr sz="1400"/>
            </a:lvl1pPr>
          </a:lstStyle>
          <a:p>
            <a:fld id="{86CB4B4D-7CA3-9044-876B-883B54F8677D}" type="slidenum">
              <a:t>‹N°›</a:t>
            </a:fld>
            <a:endParaRPr/>
          </a:p>
        </p:txBody>
      </p:sp>
      <p:sp>
        <p:nvSpPr>
          <p:cNvPr id="42" name="CLICK TO EDIT MASTER TITLE STYLE"/>
          <p:cNvSpPr txBox="1">
            <a:spLocks noGrp="1"/>
          </p:cNvSpPr>
          <p:nvPr>
            <p:ph type="title" hasCustomPrompt="1"/>
          </p:nvPr>
        </p:nvSpPr>
        <p:spPr>
          <a:xfrm>
            <a:off x="410819" y="365125"/>
            <a:ext cx="8653041" cy="665023"/>
          </a:xfrm>
          <a:prstGeom prst="rect">
            <a:avLst/>
          </a:prstGeom>
        </p:spPr>
        <p:txBody>
          <a:bodyPr/>
          <a:lstStyle>
            <a:lvl1pPr>
              <a:defRPr sz="3600" b="1" spc="0"/>
            </a:lvl1pPr>
          </a:lstStyle>
          <a:p>
            <a:r>
              <a:t>CLICK TO EDIT MASTER TITLE STYLE</a:t>
            </a:r>
          </a:p>
        </p:txBody>
      </p:sp>
    </p:spTree>
    <p:extLst>
      <p:ext uri="{BB962C8B-B14F-4D97-AF65-F5344CB8AC3E}">
        <p14:creationId xmlns:p14="http://schemas.microsoft.com/office/powerpoint/2010/main" val="400998886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0D2240"/>
        </a:solidFill>
        <a:effectLst/>
      </p:bgPr>
    </p:bg>
    <p:spTree>
      <p:nvGrpSpPr>
        <p:cNvPr id="1" name=""/>
        <p:cNvGrpSpPr/>
        <p:nvPr/>
      </p:nvGrpSpPr>
      <p:grpSpPr>
        <a:xfrm>
          <a:off x="0" y="0"/>
          <a:ext cx="0" cy="0"/>
          <a:chOff x="0" y="0"/>
          <a:chExt cx="0" cy="0"/>
        </a:xfrm>
      </p:grpSpPr>
      <p:sp>
        <p:nvSpPr>
          <p:cNvPr id="63" name="Picture Placeholder 21"/>
          <p:cNvSpPr>
            <a:spLocks noGrp="1"/>
          </p:cNvSpPr>
          <p:nvPr>
            <p:ph type="pic" sz="quarter" idx="21"/>
          </p:nvPr>
        </p:nvSpPr>
        <p:spPr>
          <a:xfrm>
            <a:off x="410817" y="346722"/>
            <a:ext cx="914401" cy="914401"/>
          </a:xfrm>
          <a:prstGeom prst="rect">
            <a:avLst/>
          </a:prstGeom>
        </p:spPr>
        <p:txBody>
          <a:bodyPr lIns="91439" rIns="91439">
            <a:noAutofit/>
          </a:bodyPr>
          <a:lstStyle/>
          <a:p>
            <a:endParaRPr/>
          </a:p>
        </p:txBody>
      </p:sp>
      <p:sp>
        <p:nvSpPr>
          <p:cNvPr id="64" name="Texte niveau 1…"/>
          <p:cNvSpPr txBox="1">
            <a:spLocks noGrp="1"/>
          </p:cNvSpPr>
          <p:nvPr>
            <p:ph type="body" sz="half" idx="1"/>
          </p:nvPr>
        </p:nvSpPr>
        <p:spPr>
          <a:xfrm>
            <a:off x="411162" y="1392237"/>
            <a:ext cx="5684839" cy="4879976"/>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65" name="Rectangle 3"/>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66" name="Picture 5" descr="Picture 5"/>
          <p:cNvPicPr>
            <a:picLocks noChangeAspect="1"/>
          </p:cNvPicPr>
          <p:nvPr/>
        </p:nvPicPr>
        <p:blipFill>
          <a:blip r:embed="rId2"/>
          <a:stretch>
            <a:fillRect/>
          </a:stretch>
        </p:blipFill>
        <p:spPr>
          <a:xfrm>
            <a:off x="9597697" y="6397623"/>
            <a:ext cx="1378747" cy="402595"/>
          </a:xfrm>
          <a:prstGeom prst="rect">
            <a:avLst/>
          </a:prstGeom>
          <a:ln w="12700">
            <a:miter lim="400000"/>
          </a:ln>
        </p:spPr>
      </p:pic>
      <p:grpSp>
        <p:nvGrpSpPr>
          <p:cNvPr id="69" name="Group 6"/>
          <p:cNvGrpSpPr/>
          <p:nvPr/>
        </p:nvGrpSpPr>
        <p:grpSpPr>
          <a:xfrm>
            <a:off x="11211058" y="6427921"/>
            <a:ext cx="250194" cy="343703"/>
            <a:chOff x="0" y="0"/>
            <a:chExt cx="250193" cy="343701"/>
          </a:xfrm>
        </p:grpSpPr>
        <p:sp>
          <p:nvSpPr>
            <p:cNvPr id="67" name="Straight Connector 7"/>
            <p:cNvSpPr/>
            <p:nvPr/>
          </p:nvSpPr>
          <p:spPr>
            <a:xfrm flipH="1">
              <a:off x="125096"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sp>
          <p:nvSpPr>
            <p:cNvPr id="68" name="Straight Connector 8"/>
            <p:cNvSpPr/>
            <p:nvPr/>
          </p:nvSpPr>
          <p:spPr>
            <a:xfrm flipH="1">
              <a:off x="0"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grpSp>
      <p:sp>
        <p:nvSpPr>
          <p:cNvPr id="70" name="Numéro de diapositive"/>
          <p:cNvSpPr txBox="1">
            <a:spLocks noGrp="1"/>
          </p:cNvSpPr>
          <p:nvPr>
            <p:ph type="sldNum" sz="quarter" idx="2"/>
          </p:nvPr>
        </p:nvSpPr>
        <p:spPr>
          <a:xfrm>
            <a:off x="11565312" y="6473242"/>
            <a:ext cx="301909" cy="288825"/>
          </a:xfrm>
          <a:prstGeom prst="rect">
            <a:avLst/>
          </a:prstGeom>
        </p:spPr>
        <p:txBody>
          <a:bodyPr/>
          <a:lstStyle>
            <a:lvl1pPr>
              <a:defRPr sz="1400"/>
            </a:lvl1pPr>
          </a:lstStyle>
          <a:p>
            <a:fld id="{86CB4B4D-7CA3-9044-876B-883B54F8677D}" type="slidenum">
              <a:t>‹N°›</a:t>
            </a:fld>
            <a:endParaRPr/>
          </a:p>
        </p:txBody>
      </p:sp>
      <p:sp>
        <p:nvSpPr>
          <p:cNvPr id="71" name="Straight Connector 15"/>
          <p:cNvSpPr/>
          <p:nvPr/>
        </p:nvSpPr>
        <p:spPr>
          <a:xfrm>
            <a:off x="1529555" y="1063681"/>
            <a:ext cx="2743201" cy="1"/>
          </a:xfrm>
          <a:prstGeom prst="line">
            <a:avLst/>
          </a:prstGeom>
          <a:ln w="38100">
            <a:solidFill>
              <a:schemeClr val="accent2"/>
            </a:solidFill>
            <a:miter/>
          </a:ln>
        </p:spPr>
        <p:txBody>
          <a:bodyPr lIns="45719" rIns="45719"/>
          <a:lstStyle/>
          <a:p>
            <a:endParaRPr/>
          </a:p>
        </p:txBody>
      </p:sp>
      <p:sp>
        <p:nvSpPr>
          <p:cNvPr id="72" name="CLICK TO EDIT MASTER TITLE STYLE"/>
          <p:cNvSpPr txBox="1">
            <a:spLocks noGrp="1"/>
          </p:cNvSpPr>
          <p:nvPr>
            <p:ph type="title" hasCustomPrompt="1"/>
          </p:nvPr>
        </p:nvSpPr>
        <p:spPr>
          <a:xfrm>
            <a:off x="1411193" y="450564"/>
            <a:ext cx="10515601" cy="706715"/>
          </a:xfrm>
          <a:prstGeom prst="rect">
            <a:avLst/>
          </a:prstGeom>
        </p:spPr>
        <p:txBody>
          <a:bodyPr/>
          <a:lstStyle>
            <a:lvl1pPr>
              <a:defRPr sz="3600" b="1" spc="0"/>
            </a:lvl1pPr>
          </a:lstStyle>
          <a:p>
            <a:r>
              <a:t>CLICK TO EDIT MASTER TITLE STYLE</a:t>
            </a:r>
          </a:p>
        </p:txBody>
      </p:sp>
    </p:spTree>
    <p:extLst>
      <p:ext uri="{BB962C8B-B14F-4D97-AF65-F5344CB8AC3E}">
        <p14:creationId xmlns:p14="http://schemas.microsoft.com/office/powerpoint/2010/main" val="110317761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D2240"/>
        </a:solidFill>
        <a:effectLst/>
      </p:bgPr>
    </p:bg>
    <p:spTree>
      <p:nvGrpSpPr>
        <p:cNvPr id="1" name=""/>
        <p:cNvGrpSpPr/>
        <p:nvPr/>
      </p:nvGrpSpPr>
      <p:grpSpPr>
        <a:xfrm>
          <a:off x="0" y="0"/>
          <a:ext cx="0" cy="0"/>
          <a:chOff x="0" y="0"/>
          <a:chExt cx="0" cy="0"/>
        </a:xfrm>
      </p:grpSpPr>
      <p:sp>
        <p:nvSpPr>
          <p:cNvPr id="79" name="Rectangle 3"/>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80" name="Picture 5" descr="Picture 5"/>
          <p:cNvPicPr>
            <a:picLocks noChangeAspect="1"/>
          </p:cNvPicPr>
          <p:nvPr/>
        </p:nvPicPr>
        <p:blipFill>
          <a:blip r:embed="rId2"/>
          <a:stretch>
            <a:fillRect/>
          </a:stretch>
        </p:blipFill>
        <p:spPr>
          <a:xfrm>
            <a:off x="9597697" y="6397623"/>
            <a:ext cx="1378747" cy="402595"/>
          </a:xfrm>
          <a:prstGeom prst="rect">
            <a:avLst/>
          </a:prstGeom>
          <a:ln w="12700">
            <a:miter lim="400000"/>
          </a:ln>
        </p:spPr>
      </p:pic>
      <p:grpSp>
        <p:nvGrpSpPr>
          <p:cNvPr id="83" name="Group 6"/>
          <p:cNvGrpSpPr/>
          <p:nvPr/>
        </p:nvGrpSpPr>
        <p:grpSpPr>
          <a:xfrm>
            <a:off x="11211058" y="6427921"/>
            <a:ext cx="250194" cy="343703"/>
            <a:chOff x="0" y="0"/>
            <a:chExt cx="250193" cy="343701"/>
          </a:xfrm>
        </p:grpSpPr>
        <p:sp>
          <p:nvSpPr>
            <p:cNvPr id="81" name="Straight Connector 7"/>
            <p:cNvSpPr/>
            <p:nvPr/>
          </p:nvSpPr>
          <p:spPr>
            <a:xfrm flipH="1">
              <a:off x="125096"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sp>
          <p:nvSpPr>
            <p:cNvPr id="82" name="Straight Connector 8"/>
            <p:cNvSpPr/>
            <p:nvPr/>
          </p:nvSpPr>
          <p:spPr>
            <a:xfrm flipH="1">
              <a:off x="0"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grpSp>
      <p:sp>
        <p:nvSpPr>
          <p:cNvPr id="84" name="Numéro de diapositive"/>
          <p:cNvSpPr txBox="1">
            <a:spLocks noGrp="1"/>
          </p:cNvSpPr>
          <p:nvPr>
            <p:ph type="sldNum" sz="quarter" idx="2"/>
          </p:nvPr>
        </p:nvSpPr>
        <p:spPr>
          <a:xfrm>
            <a:off x="11565312" y="6473242"/>
            <a:ext cx="301909" cy="288825"/>
          </a:xfrm>
          <a:prstGeom prst="rect">
            <a:avLst/>
          </a:prstGeom>
        </p:spPr>
        <p:txBody>
          <a:bodyPr/>
          <a:lstStyle>
            <a:lvl1pPr>
              <a:defRPr sz="1400"/>
            </a:lvl1pPr>
          </a:lstStyle>
          <a:p>
            <a:fld id="{86CB4B4D-7CA3-9044-876B-883B54F8677D}" type="slidenum">
              <a:t>‹N°›</a:t>
            </a:fld>
            <a:endParaRPr/>
          </a:p>
        </p:txBody>
      </p:sp>
      <p:sp>
        <p:nvSpPr>
          <p:cNvPr id="85" name="Picture Placeholder 10"/>
          <p:cNvSpPr>
            <a:spLocks noGrp="1"/>
          </p:cNvSpPr>
          <p:nvPr>
            <p:ph type="pic" sz="half" idx="21"/>
          </p:nvPr>
        </p:nvSpPr>
        <p:spPr>
          <a:xfrm>
            <a:off x="7425755" y="1269612"/>
            <a:ext cx="4343885" cy="4830763"/>
          </a:xfrm>
          <a:prstGeom prst="rect">
            <a:avLst/>
          </a:prstGeom>
          <a:ln w="28575">
            <a:solidFill>
              <a:schemeClr val="accent2"/>
            </a:solidFill>
            <a:round/>
          </a:ln>
        </p:spPr>
        <p:txBody>
          <a:bodyPr lIns="91439" rIns="91439">
            <a:noAutofit/>
          </a:bodyPr>
          <a:lstStyle/>
          <a:p>
            <a:endParaRPr/>
          </a:p>
        </p:txBody>
      </p:sp>
      <p:sp>
        <p:nvSpPr>
          <p:cNvPr id="86" name="CLICK TO EDIT MASTER TITLE STYLE"/>
          <p:cNvSpPr txBox="1">
            <a:spLocks noGrp="1"/>
          </p:cNvSpPr>
          <p:nvPr>
            <p:ph type="title" hasCustomPrompt="1"/>
          </p:nvPr>
        </p:nvSpPr>
        <p:spPr>
          <a:xfrm>
            <a:off x="410819" y="365125"/>
            <a:ext cx="8653041" cy="665023"/>
          </a:xfrm>
          <a:prstGeom prst="rect">
            <a:avLst/>
          </a:prstGeom>
        </p:spPr>
        <p:txBody>
          <a:bodyPr/>
          <a:lstStyle>
            <a:lvl1pPr>
              <a:defRPr sz="3600" b="1" spc="0"/>
            </a:lvl1pPr>
          </a:lstStyle>
          <a:p>
            <a:r>
              <a:t>CLICK TO EDIT MASTER TITLE STYLE</a:t>
            </a:r>
          </a:p>
        </p:txBody>
      </p:sp>
      <p:sp>
        <p:nvSpPr>
          <p:cNvPr id="87" name="Texte niveau 1…"/>
          <p:cNvSpPr txBox="1">
            <a:spLocks noGrp="1"/>
          </p:cNvSpPr>
          <p:nvPr>
            <p:ph type="body" sz="half" idx="1"/>
          </p:nvPr>
        </p:nvSpPr>
        <p:spPr>
          <a:xfrm>
            <a:off x="410817" y="1269612"/>
            <a:ext cx="5354256" cy="4907349"/>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45064076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 name="CLICK TO EDIT MASTER TITLE STYLE"/>
          <p:cNvSpPr txBox="1">
            <a:spLocks noGrp="1"/>
          </p:cNvSpPr>
          <p:nvPr>
            <p:ph type="title" hasCustomPrompt="1"/>
          </p:nvPr>
        </p:nvSpPr>
        <p:spPr>
          <a:xfrm>
            <a:off x="1523999" y="1244600"/>
            <a:ext cx="7659758" cy="2387601"/>
          </a:xfrm>
          <a:prstGeom prst="rect">
            <a:avLst/>
          </a:prstGeom>
        </p:spPr>
        <p:txBody>
          <a:bodyPr/>
          <a:lstStyle>
            <a:lvl1pPr>
              <a:defRPr sz="5400" b="1" spc="0"/>
            </a:lvl1pPr>
          </a:lstStyle>
          <a:p>
            <a:r>
              <a:t>CLICK TO EDIT MASTER TITLE STYLE</a:t>
            </a:r>
          </a:p>
        </p:txBody>
      </p:sp>
      <p:sp>
        <p:nvSpPr>
          <p:cNvPr id="95" name="Straight Connector 9"/>
          <p:cNvSpPr/>
          <p:nvPr/>
        </p:nvSpPr>
        <p:spPr>
          <a:xfrm>
            <a:off x="1593448" y="4763260"/>
            <a:ext cx="803361" cy="1"/>
          </a:xfrm>
          <a:prstGeom prst="line">
            <a:avLst/>
          </a:prstGeom>
          <a:ln w="57150">
            <a:solidFill>
              <a:srgbClr val="EBB800"/>
            </a:solidFill>
            <a:miter/>
          </a:ln>
        </p:spPr>
        <p:txBody>
          <a:bodyPr lIns="45719" rIns="45719"/>
          <a:lstStyle/>
          <a:p>
            <a:endParaRPr/>
          </a:p>
        </p:txBody>
      </p:sp>
      <p:sp>
        <p:nvSpPr>
          <p:cNvPr id="96" name="Texte niveau 1…"/>
          <p:cNvSpPr txBox="1">
            <a:spLocks noGrp="1"/>
          </p:cNvSpPr>
          <p:nvPr>
            <p:ph type="body" sz="quarter" idx="1"/>
          </p:nvPr>
        </p:nvSpPr>
        <p:spPr>
          <a:xfrm>
            <a:off x="1523999" y="4183822"/>
            <a:ext cx="5953760" cy="579439"/>
          </a:xfrm>
          <a:prstGeom prst="rect">
            <a:avLst/>
          </a:prstGeom>
        </p:spPr>
        <p:txBody>
          <a:bodyPr anchor="ctr"/>
          <a:lstStyle>
            <a:lvl1pPr marL="0" indent="0">
              <a:buSzTx/>
              <a:buFontTx/>
              <a:buNone/>
              <a:defRPr b="1">
                <a:solidFill>
                  <a:srgbClr val="FEFFFF"/>
                </a:solidFill>
              </a:defRPr>
            </a:lvl1pPr>
            <a:lvl2pPr marL="0" indent="457200">
              <a:buSzTx/>
              <a:buFontTx/>
              <a:buNone/>
              <a:defRPr b="1">
                <a:solidFill>
                  <a:srgbClr val="FEFFFF"/>
                </a:solidFill>
              </a:defRPr>
            </a:lvl2pPr>
            <a:lvl3pPr marL="0" indent="914400">
              <a:buSzTx/>
              <a:buFontTx/>
              <a:buNone/>
              <a:defRPr b="1">
                <a:solidFill>
                  <a:srgbClr val="FEFFFF"/>
                </a:solidFill>
              </a:defRPr>
            </a:lvl3pPr>
            <a:lvl4pPr marL="0" indent="1371600">
              <a:buSzTx/>
              <a:buFontTx/>
              <a:buNone/>
              <a:defRPr b="1">
                <a:solidFill>
                  <a:srgbClr val="FEFFFF"/>
                </a:solidFill>
              </a:defRPr>
            </a:lvl4pPr>
            <a:lvl5pPr marL="0" indent="1828800">
              <a:buSzTx/>
              <a:buFontTx/>
              <a:buNone/>
              <a:defRPr b="1">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97" name="Text Placeholder 27"/>
          <p:cNvSpPr>
            <a:spLocks noGrp="1"/>
          </p:cNvSpPr>
          <p:nvPr>
            <p:ph type="body" sz="quarter" idx="21"/>
          </p:nvPr>
        </p:nvSpPr>
        <p:spPr>
          <a:xfrm>
            <a:off x="1523999" y="4890261"/>
            <a:ext cx="4310063" cy="518161"/>
          </a:xfrm>
          <a:prstGeom prst="rect">
            <a:avLst/>
          </a:prstGeom>
        </p:spPr>
        <p:txBody>
          <a:bodyPr/>
          <a:lstStyle/>
          <a:p>
            <a:pPr marL="0" indent="0">
              <a:buSzTx/>
              <a:buFontTx/>
              <a:buNone/>
              <a:defRPr sz="1800">
                <a:solidFill>
                  <a:srgbClr val="FEFFFF"/>
                </a:solidFill>
              </a:defRPr>
            </a:pPr>
            <a:endParaRPr/>
          </a:p>
        </p:txBody>
      </p:sp>
      <p:pic>
        <p:nvPicPr>
          <p:cNvPr id="98" name="Picture 30" descr="Picture 30"/>
          <p:cNvPicPr>
            <a:picLocks noChangeAspect="1"/>
          </p:cNvPicPr>
          <p:nvPr/>
        </p:nvPicPr>
        <p:blipFill>
          <a:blip r:embed="rId3"/>
          <a:stretch>
            <a:fillRect/>
          </a:stretch>
        </p:blipFill>
        <p:spPr>
          <a:xfrm rot="9844394">
            <a:off x="-2415209" y="103180"/>
            <a:ext cx="3932222" cy="4034800"/>
          </a:xfrm>
          <a:prstGeom prst="rect">
            <a:avLst/>
          </a:prstGeom>
          <a:ln w="12700">
            <a:miter lim="400000"/>
          </a:ln>
        </p:spPr>
      </p:pic>
      <p:pic>
        <p:nvPicPr>
          <p:cNvPr id="99" name="Picture 8" descr="Picture 8"/>
          <p:cNvPicPr>
            <a:picLocks noChangeAspect="1"/>
          </p:cNvPicPr>
          <p:nvPr/>
        </p:nvPicPr>
        <p:blipFill>
          <a:blip r:embed="rId4"/>
          <a:stretch>
            <a:fillRect/>
          </a:stretch>
        </p:blipFill>
        <p:spPr>
          <a:xfrm>
            <a:off x="1510410" y="5841998"/>
            <a:ext cx="2208809" cy="644973"/>
          </a:xfrm>
          <a:prstGeom prst="rect">
            <a:avLst/>
          </a:prstGeom>
          <a:ln w="12700">
            <a:miter lim="400000"/>
          </a:ln>
        </p:spPr>
      </p:pic>
      <p:pic>
        <p:nvPicPr>
          <p:cNvPr id="100" name="Picture 7" descr="Picture 7"/>
          <p:cNvPicPr>
            <a:picLocks noChangeAspect="1"/>
          </p:cNvPicPr>
          <p:nvPr/>
        </p:nvPicPr>
        <p:blipFill>
          <a:blip r:embed="rId5"/>
          <a:stretch>
            <a:fillRect/>
          </a:stretch>
        </p:blipFill>
        <p:spPr>
          <a:xfrm>
            <a:off x="4067088" y="5938711"/>
            <a:ext cx="2810791" cy="451550"/>
          </a:xfrm>
          <a:prstGeom prst="rect">
            <a:avLst/>
          </a:prstGeom>
          <a:ln w="12700">
            <a:miter lim="400000"/>
          </a:ln>
        </p:spPr>
      </p:pic>
      <p:sp>
        <p:nvSpPr>
          <p:cNvPr id="101" name="Straight Connector 10"/>
          <p:cNvSpPr/>
          <p:nvPr/>
        </p:nvSpPr>
        <p:spPr>
          <a:xfrm>
            <a:off x="3943483" y="5982239"/>
            <a:ext cx="1" cy="365761"/>
          </a:xfrm>
          <a:prstGeom prst="line">
            <a:avLst/>
          </a:prstGeom>
          <a:ln w="22225">
            <a:solidFill>
              <a:srgbClr val="EBB800"/>
            </a:solidFill>
            <a:miter/>
          </a:ln>
        </p:spPr>
        <p:txBody>
          <a:bodyPr lIns="45719" rIns="45719"/>
          <a:lstStyle/>
          <a:p>
            <a:endParaRPr/>
          </a:p>
        </p:txBody>
      </p:sp>
      <p:sp>
        <p:nvSpPr>
          <p:cNvPr id="102"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26974071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CLICK TO EDIT MASTER TITLE STYLE"/>
          <p:cNvSpPr txBox="1">
            <a:spLocks noGrp="1"/>
          </p:cNvSpPr>
          <p:nvPr>
            <p:ph type="title" hasCustomPrompt="1"/>
          </p:nvPr>
        </p:nvSpPr>
        <p:spPr>
          <a:xfrm>
            <a:off x="1523999" y="1244600"/>
            <a:ext cx="7649817" cy="2387601"/>
          </a:xfrm>
          <a:prstGeom prst="rect">
            <a:avLst/>
          </a:prstGeom>
        </p:spPr>
        <p:txBody>
          <a:bodyPr/>
          <a:lstStyle>
            <a:lvl1pPr>
              <a:defRPr sz="5400" b="1" spc="0"/>
            </a:lvl1pPr>
          </a:lstStyle>
          <a:p>
            <a:r>
              <a:t>CLICK TO EDIT MASTER TITLE STYLE</a:t>
            </a:r>
          </a:p>
        </p:txBody>
      </p:sp>
      <p:sp>
        <p:nvSpPr>
          <p:cNvPr id="110" name="Texte niveau 1…"/>
          <p:cNvSpPr txBox="1">
            <a:spLocks noGrp="1"/>
          </p:cNvSpPr>
          <p:nvPr>
            <p:ph type="body" sz="quarter" idx="1"/>
          </p:nvPr>
        </p:nvSpPr>
        <p:spPr>
          <a:xfrm>
            <a:off x="1524000" y="3693478"/>
            <a:ext cx="4572000" cy="776923"/>
          </a:xfrm>
          <a:prstGeom prst="rect">
            <a:avLst/>
          </a:prstGeom>
        </p:spPr>
        <p:txBody>
          <a:bodyPr/>
          <a:lstStyle>
            <a:lvl1pPr marL="0" indent="0">
              <a:buSzTx/>
              <a:buFontTx/>
              <a:buNone/>
              <a:defRPr sz="2400">
                <a:solidFill>
                  <a:srgbClr val="FEFFFF"/>
                </a:solidFill>
              </a:defRPr>
            </a:lvl1pPr>
            <a:lvl2pPr marL="0" indent="457200">
              <a:buSzTx/>
              <a:buFontTx/>
              <a:buNone/>
              <a:defRPr sz="2400">
                <a:solidFill>
                  <a:srgbClr val="FEFFFF"/>
                </a:solidFill>
              </a:defRPr>
            </a:lvl2pPr>
            <a:lvl3pPr marL="0" indent="914400">
              <a:buSzTx/>
              <a:buFontTx/>
              <a:buNone/>
              <a:defRPr sz="2400">
                <a:solidFill>
                  <a:srgbClr val="FEFFFF"/>
                </a:solidFill>
              </a:defRPr>
            </a:lvl3pPr>
            <a:lvl4pPr marL="0" indent="1371600">
              <a:buSzTx/>
              <a:buFontTx/>
              <a:buNone/>
              <a:defRPr sz="2400">
                <a:solidFill>
                  <a:srgbClr val="FEFFFF"/>
                </a:solidFill>
              </a:defRPr>
            </a:lvl4pPr>
            <a:lvl5pPr marL="0" indent="1828800">
              <a:buSzTx/>
              <a:buFontTx/>
              <a:buNone/>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pic>
        <p:nvPicPr>
          <p:cNvPr id="111" name="Picture 13" descr="Picture 13"/>
          <p:cNvPicPr>
            <a:picLocks noChangeAspect="1"/>
          </p:cNvPicPr>
          <p:nvPr/>
        </p:nvPicPr>
        <p:blipFill>
          <a:blip r:embed="rId3"/>
          <a:stretch>
            <a:fillRect/>
          </a:stretch>
        </p:blipFill>
        <p:spPr>
          <a:xfrm rot="9844394">
            <a:off x="-2415209" y="103180"/>
            <a:ext cx="3932222" cy="4034800"/>
          </a:xfrm>
          <a:prstGeom prst="rect">
            <a:avLst/>
          </a:prstGeom>
          <a:ln w="12700">
            <a:miter lim="400000"/>
          </a:ln>
        </p:spPr>
      </p:pic>
      <p:pic>
        <p:nvPicPr>
          <p:cNvPr id="112" name="Picture 4" descr="Picture 4"/>
          <p:cNvPicPr>
            <a:picLocks noChangeAspect="1"/>
          </p:cNvPicPr>
          <p:nvPr/>
        </p:nvPicPr>
        <p:blipFill>
          <a:blip r:embed="rId4"/>
          <a:stretch>
            <a:fillRect/>
          </a:stretch>
        </p:blipFill>
        <p:spPr>
          <a:xfrm>
            <a:off x="1510410" y="5841998"/>
            <a:ext cx="2208809" cy="644973"/>
          </a:xfrm>
          <a:prstGeom prst="rect">
            <a:avLst/>
          </a:prstGeom>
          <a:ln w="12700">
            <a:miter lim="400000"/>
          </a:ln>
        </p:spPr>
      </p:pic>
      <p:pic>
        <p:nvPicPr>
          <p:cNvPr id="113" name="Picture 5" descr="Picture 5"/>
          <p:cNvPicPr>
            <a:picLocks noChangeAspect="1"/>
          </p:cNvPicPr>
          <p:nvPr/>
        </p:nvPicPr>
        <p:blipFill>
          <a:blip r:embed="rId5"/>
          <a:stretch>
            <a:fillRect/>
          </a:stretch>
        </p:blipFill>
        <p:spPr>
          <a:xfrm>
            <a:off x="4067088" y="5938711"/>
            <a:ext cx="2810791" cy="451550"/>
          </a:xfrm>
          <a:prstGeom prst="rect">
            <a:avLst/>
          </a:prstGeom>
          <a:ln w="12700">
            <a:miter lim="400000"/>
          </a:ln>
        </p:spPr>
      </p:pic>
      <p:sp>
        <p:nvSpPr>
          <p:cNvPr id="114" name="Straight Connector 6"/>
          <p:cNvSpPr/>
          <p:nvPr/>
        </p:nvSpPr>
        <p:spPr>
          <a:xfrm>
            <a:off x="3943483" y="5982239"/>
            <a:ext cx="1" cy="365761"/>
          </a:xfrm>
          <a:prstGeom prst="line">
            <a:avLst/>
          </a:prstGeom>
          <a:ln w="22225">
            <a:solidFill>
              <a:srgbClr val="EBB800"/>
            </a:solidFill>
            <a:miter/>
          </a:ln>
        </p:spPr>
        <p:txBody>
          <a:bodyPr lIns="45719" rIns="45719"/>
          <a:lstStyle/>
          <a:p>
            <a:endParaRPr/>
          </a:p>
        </p:txBody>
      </p:sp>
      <p:sp>
        <p:nvSpPr>
          <p:cNvPr id="115"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280254402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D2240"/>
        </a:solidFill>
        <a:effectLst/>
      </p:bgPr>
    </p:bg>
    <p:spTree>
      <p:nvGrpSpPr>
        <p:cNvPr id="1" name=""/>
        <p:cNvGrpSpPr/>
        <p:nvPr/>
      </p:nvGrpSpPr>
      <p:grpSpPr>
        <a:xfrm>
          <a:off x="0" y="0"/>
          <a:ext cx="0" cy="0"/>
          <a:chOff x="0" y="0"/>
          <a:chExt cx="0" cy="0"/>
        </a:xfrm>
      </p:grpSpPr>
      <p:sp>
        <p:nvSpPr>
          <p:cNvPr id="122" name="CLICK TO EDIT MASTER TITLE STYLE"/>
          <p:cNvSpPr txBox="1">
            <a:spLocks noGrp="1"/>
          </p:cNvSpPr>
          <p:nvPr>
            <p:ph type="title" hasCustomPrompt="1"/>
          </p:nvPr>
        </p:nvSpPr>
        <p:spPr>
          <a:xfrm>
            <a:off x="410817" y="349352"/>
            <a:ext cx="8653042" cy="665024"/>
          </a:xfrm>
          <a:prstGeom prst="rect">
            <a:avLst/>
          </a:prstGeom>
        </p:spPr>
        <p:txBody>
          <a:bodyPr/>
          <a:lstStyle>
            <a:lvl1pPr>
              <a:defRPr sz="3600" b="1" spc="0"/>
            </a:lvl1pPr>
          </a:lstStyle>
          <a:p>
            <a:r>
              <a:t>CLICK TO EDIT MASTER TITLE STYLE</a:t>
            </a:r>
          </a:p>
        </p:txBody>
      </p:sp>
      <p:sp>
        <p:nvSpPr>
          <p:cNvPr id="123" name="Rectangle 15"/>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124" name="Picture 16" descr="Picture 16"/>
          <p:cNvPicPr>
            <a:picLocks noChangeAspect="1"/>
          </p:cNvPicPr>
          <p:nvPr/>
        </p:nvPicPr>
        <p:blipFill>
          <a:blip r:embed="rId2"/>
          <a:stretch>
            <a:fillRect/>
          </a:stretch>
        </p:blipFill>
        <p:spPr>
          <a:xfrm>
            <a:off x="10000526" y="6430236"/>
            <a:ext cx="2100034" cy="337368"/>
          </a:xfrm>
          <a:prstGeom prst="rect">
            <a:avLst/>
          </a:prstGeom>
          <a:ln w="12700">
            <a:miter lim="400000"/>
          </a:ln>
        </p:spPr>
      </p:pic>
      <p:pic>
        <p:nvPicPr>
          <p:cNvPr id="125" name="Picture 17" descr="Picture 17"/>
          <p:cNvPicPr>
            <a:picLocks noChangeAspect="1"/>
          </p:cNvPicPr>
          <p:nvPr/>
        </p:nvPicPr>
        <p:blipFill>
          <a:blip r:embed="rId3"/>
          <a:stretch>
            <a:fillRect/>
          </a:stretch>
        </p:blipFill>
        <p:spPr>
          <a:xfrm>
            <a:off x="8315090" y="6397623"/>
            <a:ext cx="1378747" cy="402595"/>
          </a:xfrm>
          <a:prstGeom prst="rect">
            <a:avLst/>
          </a:prstGeom>
          <a:ln w="12700">
            <a:miter lim="400000"/>
          </a:ln>
        </p:spPr>
      </p:pic>
      <p:sp>
        <p:nvSpPr>
          <p:cNvPr id="126" name="Straight Connector 18"/>
          <p:cNvSpPr/>
          <p:nvPr/>
        </p:nvSpPr>
        <p:spPr>
          <a:xfrm>
            <a:off x="9893486" y="6416674"/>
            <a:ext cx="1" cy="365761"/>
          </a:xfrm>
          <a:prstGeom prst="line">
            <a:avLst/>
          </a:prstGeom>
          <a:ln w="22225">
            <a:solidFill>
              <a:srgbClr val="EBB800"/>
            </a:solidFill>
            <a:miter/>
          </a:ln>
        </p:spPr>
        <p:txBody>
          <a:bodyPr lIns="45719" rIns="45719"/>
          <a:lstStyle/>
          <a:p>
            <a:endParaRPr/>
          </a:p>
        </p:txBody>
      </p:sp>
      <p:sp>
        <p:nvSpPr>
          <p:cNvPr id="127" name="Numéro de diapositive"/>
          <p:cNvSpPr txBox="1">
            <a:spLocks noGrp="1"/>
          </p:cNvSpPr>
          <p:nvPr>
            <p:ph type="sldNum" sz="quarter" idx="2"/>
          </p:nvPr>
        </p:nvSpPr>
        <p:spPr>
          <a:xfrm>
            <a:off x="253705" y="6426966"/>
            <a:ext cx="259529" cy="239271"/>
          </a:xfrm>
          <a:prstGeom prst="rect">
            <a:avLst/>
          </a:prstGeom>
        </p:spPr>
        <p:txBody>
          <a:bodyPr/>
          <a:lstStyle>
            <a:lvl1pPr>
              <a:defRPr sz="1100"/>
            </a:lvl1pPr>
          </a:lstStyle>
          <a:p>
            <a:fld id="{86CB4B4D-7CA3-9044-876B-883B54F8677D}" type="slidenum">
              <a:t>‹N°›</a:t>
            </a:fld>
            <a:endParaRPr/>
          </a:p>
        </p:txBody>
      </p:sp>
      <p:sp>
        <p:nvSpPr>
          <p:cNvPr id="128" name="Texte niveau 1…"/>
          <p:cNvSpPr txBox="1">
            <a:spLocks noGrp="1"/>
          </p:cNvSpPr>
          <p:nvPr>
            <p:ph type="body" idx="1"/>
          </p:nvPr>
        </p:nvSpPr>
        <p:spPr>
          <a:xfrm>
            <a:off x="410817" y="1331088"/>
            <a:ext cx="11370021" cy="4845049"/>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30040920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B4B9-7919-4C4B-9CDB-03471DBA6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7A8E9-8088-48B3-AB56-48DD37B3D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0379AB-C21B-468F-AECC-9CBE30892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13F22D-88E3-4EFA-A604-9D24FDBB5DEE}"/>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6" name="Footer Placeholder 5">
            <a:extLst>
              <a:ext uri="{FF2B5EF4-FFF2-40B4-BE49-F238E27FC236}">
                <a16:creationId xmlns:a16="http://schemas.microsoft.com/office/drawing/2014/main" id="{6F4C9009-A490-4E8D-BC90-1E5BBBBAF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42FEE-26D1-4505-BF13-CC5BBDABD886}"/>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2508615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D2240"/>
        </a:solidFill>
        <a:effectLst/>
      </p:bgPr>
    </p:bg>
    <p:spTree>
      <p:nvGrpSpPr>
        <p:cNvPr id="1" name=""/>
        <p:cNvGrpSpPr/>
        <p:nvPr/>
      </p:nvGrpSpPr>
      <p:grpSpPr>
        <a:xfrm>
          <a:off x="0" y="0"/>
          <a:ext cx="0" cy="0"/>
          <a:chOff x="0" y="0"/>
          <a:chExt cx="0" cy="0"/>
        </a:xfrm>
      </p:grpSpPr>
      <p:sp>
        <p:nvSpPr>
          <p:cNvPr id="135" name="Rectangle 3"/>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sp>
        <p:nvSpPr>
          <p:cNvPr id="136" name="Rectangle 10"/>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137" name="Picture 11" descr="Picture 11"/>
          <p:cNvPicPr>
            <a:picLocks noChangeAspect="1"/>
          </p:cNvPicPr>
          <p:nvPr/>
        </p:nvPicPr>
        <p:blipFill>
          <a:blip r:embed="rId2"/>
          <a:stretch>
            <a:fillRect/>
          </a:stretch>
        </p:blipFill>
        <p:spPr>
          <a:xfrm>
            <a:off x="10000526" y="6430236"/>
            <a:ext cx="2100034" cy="337368"/>
          </a:xfrm>
          <a:prstGeom prst="rect">
            <a:avLst/>
          </a:prstGeom>
          <a:ln w="12700">
            <a:miter lim="400000"/>
          </a:ln>
        </p:spPr>
      </p:pic>
      <p:pic>
        <p:nvPicPr>
          <p:cNvPr id="138" name="Picture 12" descr="Picture 12"/>
          <p:cNvPicPr>
            <a:picLocks noChangeAspect="1"/>
          </p:cNvPicPr>
          <p:nvPr/>
        </p:nvPicPr>
        <p:blipFill>
          <a:blip r:embed="rId3"/>
          <a:stretch>
            <a:fillRect/>
          </a:stretch>
        </p:blipFill>
        <p:spPr>
          <a:xfrm>
            <a:off x="8315090" y="6397623"/>
            <a:ext cx="1378747" cy="402595"/>
          </a:xfrm>
          <a:prstGeom prst="rect">
            <a:avLst/>
          </a:prstGeom>
          <a:ln w="12700">
            <a:miter lim="400000"/>
          </a:ln>
        </p:spPr>
      </p:pic>
      <p:sp>
        <p:nvSpPr>
          <p:cNvPr id="139" name="Straight Connector 13"/>
          <p:cNvSpPr/>
          <p:nvPr/>
        </p:nvSpPr>
        <p:spPr>
          <a:xfrm>
            <a:off x="9893486" y="6416674"/>
            <a:ext cx="1" cy="365761"/>
          </a:xfrm>
          <a:prstGeom prst="line">
            <a:avLst/>
          </a:prstGeom>
          <a:ln w="22225">
            <a:solidFill>
              <a:srgbClr val="EBB800"/>
            </a:solidFill>
            <a:miter/>
          </a:ln>
        </p:spPr>
        <p:txBody>
          <a:bodyPr lIns="45719" rIns="45719"/>
          <a:lstStyle/>
          <a:p>
            <a:endParaRPr/>
          </a:p>
        </p:txBody>
      </p:sp>
      <p:sp>
        <p:nvSpPr>
          <p:cNvPr id="140" name="Numéro de diapositive"/>
          <p:cNvSpPr txBox="1">
            <a:spLocks noGrp="1"/>
          </p:cNvSpPr>
          <p:nvPr>
            <p:ph type="sldNum" sz="quarter" idx="2"/>
          </p:nvPr>
        </p:nvSpPr>
        <p:spPr>
          <a:xfrm>
            <a:off x="253705" y="6426966"/>
            <a:ext cx="259529" cy="239271"/>
          </a:xfrm>
          <a:prstGeom prst="rect">
            <a:avLst/>
          </a:prstGeom>
        </p:spPr>
        <p:txBody>
          <a:bodyPr/>
          <a:lstStyle>
            <a:lvl1pPr>
              <a:defRPr sz="1100"/>
            </a:lvl1pPr>
          </a:lstStyle>
          <a:p>
            <a:fld id="{86CB4B4D-7CA3-9044-876B-883B54F8677D}" type="slidenum">
              <a:t>‹N°›</a:t>
            </a:fld>
            <a:endParaRPr/>
          </a:p>
        </p:txBody>
      </p:sp>
      <p:sp>
        <p:nvSpPr>
          <p:cNvPr id="141" name="CLICK TO EDIT MASTER TITLE STYLE"/>
          <p:cNvSpPr txBox="1">
            <a:spLocks noGrp="1"/>
          </p:cNvSpPr>
          <p:nvPr>
            <p:ph type="title" hasCustomPrompt="1"/>
          </p:nvPr>
        </p:nvSpPr>
        <p:spPr>
          <a:xfrm>
            <a:off x="410819" y="365125"/>
            <a:ext cx="8653041" cy="665023"/>
          </a:xfrm>
          <a:prstGeom prst="rect">
            <a:avLst/>
          </a:prstGeom>
        </p:spPr>
        <p:txBody>
          <a:bodyPr/>
          <a:lstStyle>
            <a:lvl1pPr>
              <a:defRPr sz="3600" b="1" spc="0"/>
            </a:lvl1pPr>
          </a:lstStyle>
          <a:p>
            <a:r>
              <a:t>CLICK TO EDIT MASTER TITLE STYLE</a:t>
            </a:r>
          </a:p>
        </p:txBody>
      </p:sp>
      <p:sp>
        <p:nvSpPr>
          <p:cNvPr id="142" name="Texte niveau 1…"/>
          <p:cNvSpPr txBox="1">
            <a:spLocks noGrp="1"/>
          </p:cNvSpPr>
          <p:nvPr>
            <p:ph type="body" sz="half" idx="1"/>
          </p:nvPr>
        </p:nvSpPr>
        <p:spPr>
          <a:xfrm>
            <a:off x="410817" y="1331088"/>
            <a:ext cx="5354256" cy="4845873"/>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189298931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0D2240"/>
        </a:solidFill>
        <a:effectLst/>
      </p:bgPr>
    </p:bg>
    <p:spTree>
      <p:nvGrpSpPr>
        <p:cNvPr id="1" name=""/>
        <p:cNvGrpSpPr/>
        <p:nvPr/>
      </p:nvGrpSpPr>
      <p:grpSpPr>
        <a:xfrm>
          <a:off x="0" y="0"/>
          <a:ext cx="0" cy="0"/>
          <a:chOff x="0" y="0"/>
          <a:chExt cx="0" cy="0"/>
        </a:xfrm>
      </p:grpSpPr>
      <p:sp>
        <p:nvSpPr>
          <p:cNvPr id="149" name="Picture Placeholder 10"/>
          <p:cNvSpPr>
            <a:spLocks noGrp="1"/>
          </p:cNvSpPr>
          <p:nvPr>
            <p:ph type="pic" sz="half" idx="21"/>
          </p:nvPr>
        </p:nvSpPr>
        <p:spPr>
          <a:xfrm>
            <a:off x="7425755" y="1269612"/>
            <a:ext cx="4343885" cy="4830763"/>
          </a:xfrm>
          <a:prstGeom prst="rect">
            <a:avLst/>
          </a:prstGeom>
          <a:ln w="28575">
            <a:solidFill>
              <a:schemeClr val="accent2"/>
            </a:solidFill>
            <a:round/>
          </a:ln>
        </p:spPr>
        <p:txBody>
          <a:bodyPr lIns="91439" rIns="91439">
            <a:noAutofit/>
          </a:bodyPr>
          <a:lstStyle/>
          <a:p>
            <a:endParaRPr/>
          </a:p>
        </p:txBody>
      </p:sp>
      <p:sp>
        <p:nvSpPr>
          <p:cNvPr id="150" name="Rectangle 11"/>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151" name="Picture 12" descr="Picture 12"/>
          <p:cNvPicPr>
            <a:picLocks noChangeAspect="1"/>
          </p:cNvPicPr>
          <p:nvPr/>
        </p:nvPicPr>
        <p:blipFill>
          <a:blip r:embed="rId2"/>
          <a:stretch>
            <a:fillRect/>
          </a:stretch>
        </p:blipFill>
        <p:spPr>
          <a:xfrm>
            <a:off x="10000526" y="6430236"/>
            <a:ext cx="2100034" cy="337368"/>
          </a:xfrm>
          <a:prstGeom prst="rect">
            <a:avLst/>
          </a:prstGeom>
          <a:ln w="12700">
            <a:miter lim="400000"/>
          </a:ln>
        </p:spPr>
      </p:pic>
      <p:pic>
        <p:nvPicPr>
          <p:cNvPr id="152" name="Picture 13" descr="Picture 13"/>
          <p:cNvPicPr>
            <a:picLocks noChangeAspect="1"/>
          </p:cNvPicPr>
          <p:nvPr/>
        </p:nvPicPr>
        <p:blipFill>
          <a:blip r:embed="rId3"/>
          <a:stretch>
            <a:fillRect/>
          </a:stretch>
        </p:blipFill>
        <p:spPr>
          <a:xfrm>
            <a:off x="8315090" y="6397623"/>
            <a:ext cx="1378747" cy="402595"/>
          </a:xfrm>
          <a:prstGeom prst="rect">
            <a:avLst/>
          </a:prstGeom>
          <a:ln w="12700">
            <a:miter lim="400000"/>
          </a:ln>
        </p:spPr>
      </p:pic>
      <p:sp>
        <p:nvSpPr>
          <p:cNvPr id="153" name="Straight Connector 14"/>
          <p:cNvSpPr/>
          <p:nvPr/>
        </p:nvSpPr>
        <p:spPr>
          <a:xfrm>
            <a:off x="9893486" y="6416674"/>
            <a:ext cx="1" cy="365761"/>
          </a:xfrm>
          <a:prstGeom prst="line">
            <a:avLst/>
          </a:prstGeom>
          <a:ln w="22225">
            <a:solidFill>
              <a:srgbClr val="EBB800"/>
            </a:solidFill>
            <a:miter/>
          </a:ln>
        </p:spPr>
        <p:txBody>
          <a:bodyPr lIns="45719" rIns="45719"/>
          <a:lstStyle/>
          <a:p>
            <a:endParaRPr/>
          </a:p>
        </p:txBody>
      </p:sp>
      <p:sp>
        <p:nvSpPr>
          <p:cNvPr id="154" name="Numéro de diapositive"/>
          <p:cNvSpPr txBox="1">
            <a:spLocks noGrp="1"/>
          </p:cNvSpPr>
          <p:nvPr>
            <p:ph type="sldNum" sz="quarter" idx="2"/>
          </p:nvPr>
        </p:nvSpPr>
        <p:spPr>
          <a:xfrm>
            <a:off x="253705" y="6426966"/>
            <a:ext cx="259529" cy="239271"/>
          </a:xfrm>
          <a:prstGeom prst="rect">
            <a:avLst/>
          </a:prstGeom>
        </p:spPr>
        <p:txBody>
          <a:bodyPr/>
          <a:lstStyle>
            <a:lvl1pPr>
              <a:defRPr sz="1100"/>
            </a:lvl1pPr>
          </a:lstStyle>
          <a:p>
            <a:fld id="{86CB4B4D-7CA3-9044-876B-883B54F8677D}" type="slidenum">
              <a:t>‹N°›</a:t>
            </a:fld>
            <a:endParaRPr/>
          </a:p>
        </p:txBody>
      </p:sp>
      <p:sp>
        <p:nvSpPr>
          <p:cNvPr id="155" name="CLICK TO EDIT MASTER TITLE STYLE"/>
          <p:cNvSpPr txBox="1">
            <a:spLocks noGrp="1"/>
          </p:cNvSpPr>
          <p:nvPr>
            <p:ph type="title" hasCustomPrompt="1"/>
          </p:nvPr>
        </p:nvSpPr>
        <p:spPr>
          <a:xfrm>
            <a:off x="410819" y="365125"/>
            <a:ext cx="8653041" cy="665023"/>
          </a:xfrm>
          <a:prstGeom prst="rect">
            <a:avLst/>
          </a:prstGeom>
        </p:spPr>
        <p:txBody>
          <a:bodyPr/>
          <a:lstStyle>
            <a:lvl1pPr>
              <a:defRPr sz="3600" b="1" spc="0"/>
            </a:lvl1pPr>
          </a:lstStyle>
          <a:p>
            <a:r>
              <a:t>CLICK TO EDIT MASTER TITLE STYLE</a:t>
            </a:r>
          </a:p>
        </p:txBody>
      </p:sp>
      <p:sp>
        <p:nvSpPr>
          <p:cNvPr id="156" name="Texte niveau 1…"/>
          <p:cNvSpPr txBox="1">
            <a:spLocks noGrp="1"/>
          </p:cNvSpPr>
          <p:nvPr>
            <p:ph type="body" sz="half" idx="1"/>
          </p:nvPr>
        </p:nvSpPr>
        <p:spPr>
          <a:xfrm>
            <a:off x="410817" y="1269612"/>
            <a:ext cx="5354256" cy="4907349"/>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123053015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ntent Slide - Top Bar (White Text)">
    <p:spTree>
      <p:nvGrpSpPr>
        <p:cNvPr id="1" name=""/>
        <p:cNvGrpSpPr/>
        <p:nvPr/>
      </p:nvGrpSpPr>
      <p:grpSpPr>
        <a:xfrm>
          <a:off x="0" y="0"/>
          <a:ext cx="0" cy="0"/>
          <a:chOff x="0" y="0"/>
          <a:chExt cx="0" cy="0"/>
        </a:xfrm>
      </p:grpSpPr>
      <p:sp>
        <p:nvSpPr>
          <p:cNvPr id="163"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1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1092824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D2240"/>
        </a:solidFill>
        <a:effectLst/>
      </p:bgPr>
    </p:bg>
    <p:spTree>
      <p:nvGrpSpPr>
        <p:cNvPr id="1" name=""/>
        <p:cNvGrpSpPr/>
        <p:nvPr/>
      </p:nvGrpSpPr>
      <p:grpSpPr>
        <a:xfrm>
          <a:off x="0" y="0"/>
          <a:ext cx="0" cy="0"/>
          <a:chOff x="0" y="0"/>
          <a:chExt cx="0" cy="0"/>
        </a:xfrm>
      </p:grpSpPr>
      <p:sp>
        <p:nvSpPr>
          <p:cNvPr id="171" name="Texte niveau 1…"/>
          <p:cNvSpPr txBox="1">
            <a:spLocks noGrp="1"/>
          </p:cNvSpPr>
          <p:nvPr>
            <p:ph type="body" idx="1"/>
          </p:nvPr>
        </p:nvSpPr>
        <p:spPr>
          <a:xfrm>
            <a:off x="838200" y="1423685"/>
            <a:ext cx="10515600" cy="4753278"/>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172" name="CLICK TO EDIT MASTER TITLE STYLE"/>
          <p:cNvSpPr txBox="1">
            <a:spLocks noGrp="1"/>
          </p:cNvSpPr>
          <p:nvPr>
            <p:ph type="title" hasCustomPrompt="1"/>
          </p:nvPr>
        </p:nvSpPr>
        <p:spPr>
          <a:xfrm>
            <a:off x="838199" y="365125"/>
            <a:ext cx="8653041" cy="665023"/>
          </a:xfrm>
          <a:prstGeom prst="rect">
            <a:avLst/>
          </a:prstGeom>
        </p:spPr>
        <p:txBody>
          <a:bodyPr/>
          <a:lstStyle>
            <a:lvl1pPr>
              <a:defRPr sz="3200" b="1" spc="0"/>
            </a:lvl1pPr>
          </a:lstStyle>
          <a:p>
            <a:r>
              <a:t>CLICK TO EDIT MASTER TITLE STYLE</a:t>
            </a:r>
          </a:p>
        </p:txBody>
      </p:sp>
      <p:sp>
        <p:nvSpPr>
          <p:cNvPr id="173" name="Straight Connector 13"/>
          <p:cNvSpPr/>
          <p:nvPr/>
        </p:nvSpPr>
        <p:spPr>
          <a:xfrm>
            <a:off x="838200" y="967695"/>
            <a:ext cx="4233531" cy="1"/>
          </a:xfrm>
          <a:prstGeom prst="line">
            <a:avLst/>
          </a:prstGeom>
          <a:ln w="28575">
            <a:solidFill>
              <a:schemeClr val="accent2"/>
            </a:solidFill>
            <a:miter/>
          </a:ln>
        </p:spPr>
        <p:txBody>
          <a:bodyPr lIns="45719" rIns="45719"/>
          <a:lstStyle/>
          <a:p>
            <a:endParaRPr/>
          </a:p>
        </p:txBody>
      </p:sp>
      <p:sp>
        <p:nvSpPr>
          <p:cNvPr id="174" name="Rectangle 15"/>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175" name="Picture 16" descr="Picture 16"/>
          <p:cNvPicPr>
            <a:picLocks noChangeAspect="1"/>
          </p:cNvPicPr>
          <p:nvPr/>
        </p:nvPicPr>
        <p:blipFill>
          <a:blip r:embed="rId2"/>
          <a:stretch>
            <a:fillRect/>
          </a:stretch>
        </p:blipFill>
        <p:spPr>
          <a:xfrm>
            <a:off x="9597697" y="6397623"/>
            <a:ext cx="1378747" cy="402595"/>
          </a:xfrm>
          <a:prstGeom prst="rect">
            <a:avLst/>
          </a:prstGeom>
          <a:ln w="12700">
            <a:miter lim="400000"/>
          </a:ln>
        </p:spPr>
      </p:pic>
      <p:grpSp>
        <p:nvGrpSpPr>
          <p:cNvPr id="178" name="Group 17"/>
          <p:cNvGrpSpPr/>
          <p:nvPr/>
        </p:nvGrpSpPr>
        <p:grpSpPr>
          <a:xfrm>
            <a:off x="11211058" y="6427921"/>
            <a:ext cx="250194" cy="343703"/>
            <a:chOff x="0" y="0"/>
            <a:chExt cx="250193" cy="343701"/>
          </a:xfrm>
        </p:grpSpPr>
        <p:sp>
          <p:nvSpPr>
            <p:cNvPr id="176" name="Straight Connector 18"/>
            <p:cNvSpPr/>
            <p:nvPr/>
          </p:nvSpPr>
          <p:spPr>
            <a:xfrm flipH="1">
              <a:off x="125096"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sp>
          <p:nvSpPr>
            <p:cNvPr id="177" name="Straight Connector 19"/>
            <p:cNvSpPr/>
            <p:nvPr/>
          </p:nvSpPr>
          <p:spPr>
            <a:xfrm flipH="1">
              <a:off x="0"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grpSp>
      <p:sp>
        <p:nvSpPr>
          <p:cNvPr id="179" name="Numéro de diapositive"/>
          <p:cNvSpPr txBox="1">
            <a:spLocks noGrp="1"/>
          </p:cNvSpPr>
          <p:nvPr>
            <p:ph type="sldNum" sz="quarter" idx="2"/>
          </p:nvPr>
        </p:nvSpPr>
        <p:spPr>
          <a:xfrm>
            <a:off x="11565312" y="6473242"/>
            <a:ext cx="301909" cy="288825"/>
          </a:xfrm>
          <a:prstGeom prst="rect">
            <a:avLst/>
          </a:prstGeom>
        </p:spPr>
        <p:txBody>
          <a:bodyPr/>
          <a:lstStyle>
            <a:lvl1pPr>
              <a:defRPr sz="1400"/>
            </a:lvl1pPr>
          </a:lstStyle>
          <a:p>
            <a:fld id="{86CB4B4D-7CA3-9044-876B-883B54F8677D}" type="slidenum">
              <a:t>‹N°›</a:t>
            </a:fld>
            <a:endParaRPr/>
          </a:p>
        </p:txBody>
      </p:sp>
    </p:spTree>
    <p:extLst>
      <p:ext uri="{BB962C8B-B14F-4D97-AF65-F5344CB8AC3E}">
        <p14:creationId xmlns:p14="http://schemas.microsoft.com/office/powerpoint/2010/main" val="10057806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CLICK TO EDIT MASTER TITLE STYLE"/>
          <p:cNvSpPr txBox="1">
            <a:spLocks noGrp="1"/>
          </p:cNvSpPr>
          <p:nvPr>
            <p:ph type="title" hasCustomPrompt="1"/>
          </p:nvPr>
        </p:nvSpPr>
        <p:spPr>
          <a:xfrm>
            <a:off x="1524000" y="1244600"/>
            <a:ext cx="5953760" cy="2387601"/>
          </a:xfrm>
          <a:prstGeom prst="rect">
            <a:avLst/>
          </a:prstGeom>
        </p:spPr>
        <p:txBody>
          <a:bodyPr/>
          <a:lstStyle>
            <a:lvl1pPr>
              <a:defRPr sz="5400" spc="0"/>
            </a:lvl1pPr>
          </a:lstStyle>
          <a:p>
            <a:r>
              <a:t>CLICK TO EDIT MASTER TITLE STYLE</a:t>
            </a:r>
          </a:p>
        </p:txBody>
      </p:sp>
      <p:sp>
        <p:nvSpPr>
          <p:cNvPr id="187" name="Texte niveau 1…"/>
          <p:cNvSpPr txBox="1">
            <a:spLocks noGrp="1"/>
          </p:cNvSpPr>
          <p:nvPr>
            <p:ph type="body" sz="quarter" idx="1"/>
          </p:nvPr>
        </p:nvSpPr>
        <p:spPr>
          <a:xfrm>
            <a:off x="1524000" y="3693478"/>
            <a:ext cx="4572000" cy="776923"/>
          </a:xfrm>
          <a:prstGeom prst="rect">
            <a:avLst/>
          </a:prstGeom>
        </p:spPr>
        <p:txBody>
          <a:bodyPr/>
          <a:lstStyle>
            <a:lvl1pPr marL="0" indent="0">
              <a:buSzTx/>
              <a:buFontTx/>
              <a:buNone/>
              <a:defRPr sz="2400">
                <a:solidFill>
                  <a:srgbClr val="FEFFFF"/>
                </a:solidFill>
              </a:defRPr>
            </a:lvl1pPr>
            <a:lvl2pPr marL="0" indent="457200">
              <a:buSzTx/>
              <a:buFontTx/>
              <a:buNone/>
              <a:defRPr sz="2400">
                <a:solidFill>
                  <a:srgbClr val="FEFFFF"/>
                </a:solidFill>
              </a:defRPr>
            </a:lvl2pPr>
            <a:lvl3pPr marL="0" indent="914400">
              <a:buSzTx/>
              <a:buFontTx/>
              <a:buNone/>
              <a:defRPr sz="2400">
                <a:solidFill>
                  <a:srgbClr val="FEFFFF"/>
                </a:solidFill>
              </a:defRPr>
            </a:lvl3pPr>
            <a:lvl4pPr marL="0" indent="1371600">
              <a:buSzTx/>
              <a:buFontTx/>
              <a:buNone/>
              <a:defRPr sz="2400">
                <a:solidFill>
                  <a:srgbClr val="FEFFFF"/>
                </a:solidFill>
              </a:defRPr>
            </a:lvl4pPr>
            <a:lvl5pPr marL="0" indent="1828800">
              <a:buSzTx/>
              <a:buFontTx/>
              <a:buNone/>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188" name="Straight Connector 9"/>
          <p:cNvSpPr/>
          <p:nvPr/>
        </p:nvSpPr>
        <p:spPr>
          <a:xfrm>
            <a:off x="1593450" y="5613398"/>
            <a:ext cx="803361" cy="1"/>
          </a:xfrm>
          <a:prstGeom prst="line">
            <a:avLst/>
          </a:prstGeom>
          <a:ln w="57150">
            <a:solidFill>
              <a:srgbClr val="EBB800"/>
            </a:solidFill>
            <a:miter/>
          </a:ln>
        </p:spPr>
        <p:txBody>
          <a:bodyPr lIns="45719" rIns="45719"/>
          <a:lstStyle/>
          <a:p>
            <a:endParaRPr/>
          </a:p>
        </p:txBody>
      </p:sp>
      <p:sp>
        <p:nvSpPr>
          <p:cNvPr id="189" name="Text Placeholder 25"/>
          <p:cNvSpPr>
            <a:spLocks noGrp="1"/>
          </p:cNvSpPr>
          <p:nvPr>
            <p:ph type="body" sz="quarter" idx="21"/>
          </p:nvPr>
        </p:nvSpPr>
        <p:spPr>
          <a:xfrm>
            <a:off x="1523999" y="5033960"/>
            <a:ext cx="5953762" cy="579439"/>
          </a:xfrm>
          <a:prstGeom prst="rect">
            <a:avLst/>
          </a:prstGeom>
        </p:spPr>
        <p:txBody>
          <a:bodyPr anchor="ctr"/>
          <a:lstStyle/>
          <a:p>
            <a:pPr marL="0" indent="0">
              <a:buSzTx/>
              <a:buFontTx/>
              <a:buNone/>
              <a:defRPr b="1">
                <a:solidFill>
                  <a:srgbClr val="FEFFFF"/>
                </a:solidFill>
              </a:defRPr>
            </a:pPr>
            <a:endParaRPr/>
          </a:p>
        </p:txBody>
      </p:sp>
      <p:sp>
        <p:nvSpPr>
          <p:cNvPr id="190" name="Text Placeholder 27"/>
          <p:cNvSpPr>
            <a:spLocks noGrp="1"/>
          </p:cNvSpPr>
          <p:nvPr>
            <p:ph type="body" sz="quarter" idx="22"/>
          </p:nvPr>
        </p:nvSpPr>
        <p:spPr>
          <a:xfrm>
            <a:off x="1524000" y="5740401"/>
            <a:ext cx="4310063" cy="518161"/>
          </a:xfrm>
          <a:prstGeom prst="rect">
            <a:avLst/>
          </a:prstGeom>
        </p:spPr>
        <p:txBody>
          <a:bodyPr/>
          <a:lstStyle/>
          <a:p>
            <a:pPr marL="0" indent="0">
              <a:buSzTx/>
              <a:buFontTx/>
              <a:buNone/>
              <a:defRPr sz="1800">
                <a:solidFill>
                  <a:srgbClr val="FEFFFF"/>
                </a:solidFill>
              </a:defRPr>
            </a:pPr>
            <a:endParaRPr/>
          </a:p>
        </p:txBody>
      </p:sp>
      <p:pic>
        <p:nvPicPr>
          <p:cNvPr id="191" name="Picture 30" descr="Picture 30"/>
          <p:cNvPicPr>
            <a:picLocks noChangeAspect="1"/>
          </p:cNvPicPr>
          <p:nvPr/>
        </p:nvPicPr>
        <p:blipFill>
          <a:blip r:embed="rId3"/>
          <a:stretch>
            <a:fillRect/>
          </a:stretch>
        </p:blipFill>
        <p:spPr>
          <a:xfrm rot="9844394">
            <a:off x="-2415209" y="103180"/>
            <a:ext cx="3932222" cy="4034800"/>
          </a:xfrm>
          <a:prstGeom prst="rect">
            <a:avLst/>
          </a:prstGeom>
          <a:ln w="12700">
            <a:miter lim="400000"/>
          </a:ln>
        </p:spPr>
      </p:pic>
      <p:sp>
        <p:nvSpPr>
          <p:cNvPr id="192"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37423873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9" name="CLICK TO EDIT MASTER TITLE STYLE"/>
          <p:cNvSpPr txBox="1">
            <a:spLocks noGrp="1"/>
          </p:cNvSpPr>
          <p:nvPr>
            <p:ph type="title" hasCustomPrompt="1"/>
          </p:nvPr>
        </p:nvSpPr>
        <p:spPr>
          <a:xfrm>
            <a:off x="1524000" y="1244600"/>
            <a:ext cx="5953760" cy="2387601"/>
          </a:xfrm>
          <a:prstGeom prst="rect">
            <a:avLst/>
          </a:prstGeom>
        </p:spPr>
        <p:txBody>
          <a:bodyPr/>
          <a:lstStyle>
            <a:lvl1pPr>
              <a:defRPr sz="5400" spc="0"/>
            </a:lvl1pPr>
          </a:lstStyle>
          <a:p>
            <a:r>
              <a:t>CLICK TO EDIT MASTER TITLE STYLE</a:t>
            </a:r>
          </a:p>
        </p:txBody>
      </p:sp>
      <p:sp>
        <p:nvSpPr>
          <p:cNvPr id="200" name="Texte niveau 1…"/>
          <p:cNvSpPr txBox="1">
            <a:spLocks noGrp="1"/>
          </p:cNvSpPr>
          <p:nvPr>
            <p:ph type="body" sz="quarter" idx="1"/>
          </p:nvPr>
        </p:nvSpPr>
        <p:spPr>
          <a:xfrm>
            <a:off x="1524000" y="3693478"/>
            <a:ext cx="4572000" cy="776923"/>
          </a:xfrm>
          <a:prstGeom prst="rect">
            <a:avLst/>
          </a:prstGeom>
        </p:spPr>
        <p:txBody>
          <a:bodyPr/>
          <a:lstStyle>
            <a:lvl1pPr marL="0" indent="0">
              <a:buSzTx/>
              <a:buFontTx/>
              <a:buNone/>
              <a:defRPr sz="2400">
                <a:solidFill>
                  <a:srgbClr val="FEFFFF"/>
                </a:solidFill>
              </a:defRPr>
            </a:lvl1pPr>
            <a:lvl2pPr marL="0" indent="457200">
              <a:buSzTx/>
              <a:buFontTx/>
              <a:buNone/>
              <a:defRPr sz="2400">
                <a:solidFill>
                  <a:srgbClr val="FEFFFF"/>
                </a:solidFill>
              </a:defRPr>
            </a:lvl2pPr>
            <a:lvl3pPr marL="0" indent="914400">
              <a:buSzTx/>
              <a:buFontTx/>
              <a:buNone/>
              <a:defRPr sz="2400">
                <a:solidFill>
                  <a:srgbClr val="FEFFFF"/>
                </a:solidFill>
              </a:defRPr>
            </a:lvl3pPr>
            <a:lvl4pPr marL="0" indent="1371600">
              <a:buSzTx/>
              <a:buFontTx/>
              <a:buNone/>
              <a:defRPr sz="2400">
                <a:solidFill>
                  <a:srgbClr val="FEFFFF"/>
                </a:solidFill>
              </a:defRPr>
            </a:lvl4pPr>
            <a:lvl5pPr marL="0" indent="1828800">
              <a:buSzTx/>
              <a:buFontTx/>
              <a:buNone/>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201" name="Rectangle 12"/>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202" name="Picture 15" descr="Picture 15"/>
          <p:cNvPicPr>
            <a:picLocks noChangeAspect="1"/>
          </p:cNvPicPr>
          <p:nvPr/>
        </p:nvPicPr>
        <p:blipFill>
          <a:blip r:embed="rId3"/>
          <a:stretch>
            <a:fillRect/>
          </a:stretch>
        </p:blipFill>
        <p:spPr>
          <a:xfrm>
            <a:off x="10000526" y="6430236"/>
            <a:ext cx="2100034" cy="337368"/>
          </a:xfrm>
          <a:prstGeom prst="rect">
            <a:avLst/>
          </a:prstGeom>
          <a:ln w="12700">
            <a:miter lim="400000"/>
          </a:ln>
        </p:spPr>
      </p:pic>
      <p:pic>
        <p:nvPicPr>
          <p:cNvPr id="203" name="Picture 17" descr="Picture 17"/>
          <p:cNvPicPr>
            <a:picLocks noChangeAspect="1"/>
          </p:cNvPicPr>
          <p:nvPr/>
        </p:nvPicPr>
        <p:blipFill>
          <a:blip r:embed="rId4"/>
          <a:stretch>
            <a:fillRect/>
          </a:stretch>
        </p:blipFill>
        <p:spPr>
          <a:xfrm>
            <a:off x="8315090" y="6397623"/>
            <a:ext cx="1378747" cy="402595"/>
          </a:xfrm>
          <a:prstGeom prst="rect">
            <a:avLst/>
          </a:prstGeom>
          <a:ln w="12700">
            <a:miter lim="400000"/>
          </a:ln>
        </p:spPr>
      </p:pic>
      <p:sp>
        <p:nvSpPr>
          <p:cNvPr id="204" name="Straight Connector 18"/>
          <p:cNvSpPr/>
          <p:nvPr/>
        </p:nvSpPr>
        <p:spPr>
          <a:xfrm>
            <a:off x="9893486" y="6416674"/>
            <a:ext cx="1" cy="365761"/>
          </a:xfrm>
          <a:prstGeom prst="line">
            <a:avLst/>
          </a:prstGeom>
          <a:ln w="22225">
            <a:solidFill>
              <a:srgbClr val="EBB800"/>
            </a:solidFill>
            <a:miter/>
          </a:ln>
        </p:spPr>
        <p:txBody>
          <a:bodyPr lIns="45719" rIns="45719"/>
          <a:lstStyle/>
          <a:p>
            <a:endParaRPr/>
          </a:p>
        </p:txBody>
      </p:sp>
      <p:sp>
        <p:nvSpPr>
          <p:cNvPr id="205" name="Numéro de diapositive"/>
          <p:cNvSpPr txBox="1">
            <a:spLocks noGrp="1"/>
          </p:cNvSpPr>
          <p:nvPr>
            <p:ph type="sldNum" sz="quarter" idx="2"/>
          </p:nvPr>
        </p:nvSpPr>
        <p:spPr>
          <a:xfrm>
            <a:off x="152400" y="6412077"/>
            <a:ext cx="273656" cy="264255"/>
          </a:xfrm>
          <a:prstGeom prst="rect">
            <a:avLst/>
          </a:prstGeom>
        </p:spPr>
        <p:txBody>
          <a:bodyPr/>
          <a:lstStyle/>
          <a:p>
            <a:fld id="{86CB4B4D-7CA3-9044-876B-883B54F8677D}" type="slidenum">
              <a:t>‹N°›</a:t>
            </a:fld>
            <a:endParaRPr/>
          </a:p>
        </p:txBody>
      </p:sp>
      <p:pic>
        <p:nvPicPr>
          <p:cNvPr id="206" name="Picture 13" descr="Picture 13"/>
          <p:cNvPicPr>
            <a:picLocks noChangeAspect="1"/>
          </p:cNvPicPr>
          <p:nvPr/>
        </p:nvPicPr>
        <p:blipFill>
          <a:blip r:embed="rId5"/>
          <a:stretch>
            <a:fillRect/>
          </a:stretch>
        </p:blipFill>
        <p:spPr>
          <a:xfrm rot="9844394">
            <a:off x="-2415209" y="103180"/>
            <a:ext cx="3932222" cy="4034800"/>
          </a:xfrm>
          <a:prstGeom prst="rect">
            <a:avLst/>
          </a:prstGeom>
          <a:ln w="12700">
            <a:miter lim="400000"/>
          </a:ln>
        </p:spPr>
      </p:pic>
    </p:spTree>
    <p:extLst>
      <p:ext uri="{BB962C8B-B14F-4D97-AF65-F5344CB8AC3E}">
        <p14:creationId xmlns:p14="http://schemas.microsoft.com/office/powerpoint/2010/main" val="23224870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6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CLICK TO EDIT MASTER TITLE STYLE"/>
          <p:cNvSpPr txBox="1">
            <a:spLocks noGrp="1"/>
          </p:cNvSpPr>
          <p:nvPr>
            <p:ph type="title" hasCustomPrompt="1"/>
          </p:nvPr>
        </p:nvSpPr>
        <p:spPr>
          <a:xfrm>
            <a:off x="1524000" y="1244600"/>
            <a:ext cx="5953760" cy="2387601"/>
          </a:xfrm>
          <a:prstGeom prst="rect">
            <a:avLst/>
          </a:prstGeom>
        </p:spPr>
        <p:txBody>
          <a:bodyPr/>
          <a:lstStyle>
            <a:lvl1pPr>
              <a:defRPr sz="5400" spc="0"/>
            </a:lvl1pPr>
          </a:lstStyle>
          <a:p>
            <a:r>
              <a:t>CLICK TO EDIT MASTER TITLE STYLE</a:t>
            </a:r>
          </a:p>
        </p:txBody>
      </p:sp>
      <p:sp>
        <p:nvSpPr>
          <p:cNvPr id="214" name="Texte niveau 1…"/>
          <p:cNvSpPr txBox="1">
            <a:spLocks noGrp="1"/>
          </p:cNvSpPr>
          <p:nvPr>
            <p:ph type="body" sz="quarter" idx="1"/>
          </p:nvPr>
        </p:nvSpPr>
        <p:spPr>
          <a:xfrm>
            <a:off x="1524000" y="3693478"/>
            <a:ext cx="4572000" cy="776923"/>
          </a:xfrm>
          <a:prstGeom prst="rect">
            <a:avLst/>
          </a:prstGeom>
        </p:spPr>
        <p:txBody>
          <a:bodyPr/>
          <a:lstStyle>
            <a:lvl1pPr marL="0" indent="0">
              <a:buSzTx/>
              <a:buFontTx/>
              <a:buNone/>
              <a:defRPr sz="2400">
                <a:solidFill>
                  <a:srgbClr val="FEFFFF"/>
                </a:solidFill>
              </a:defRPr>
            </a:lvl1pPr>
            <a:lvl2pPr marL="0" indent="457200">
              <a:buSzTx/>
              <a:buFontTx/>
              <a:buNone/>
              <a:defRPr sz="2400">
                <a:solidFill>
                  <a:srgbClr val="FEFFFF"/>
                </a:solidFill>
              </a:defRPr>
            </a:lvl2pPr>
            <a:lvl3pPr marL="0" indent="914400">
              <a:buSzTx/>
              <a:buFontTx/>
              <a:buNone/>
              <a:defRPr sz="2400">
                <a:solidFill>
                  <a:srgbClr val="FEFFFF"/>
                </a:solidFill>
              </a:defRPr>
            </a:lvl3pPr>
            <a:lvl4pPr marL="0" indent="1371600">
              <a:buSzTx/>
              <a:buFontTx/>
              <a:buNone/>
              <a:defRPr sz="2400">
                <a:solidFill>
                  <a:srgbClr val="FEFFFF"/>
                </a:solidFill>
              </a:defRPr>
            </a:lvl4pPr>
            <a:lvl5pPr marL="0" indent="1828800">
              <a:buSzTx/>
              <a:buFontTx/>
              <a:buNone/>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215" name="Donut 6"/>
          <p:cNvSpPr/>
          <p:nvPr/>
        </p:nvSpPr>
        <p:spPr>
          <a:xfrm>
            <a:off x="-1889760" y="843281"/>
            <a:ext cx="3190241" cy="31902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3" y="10800"/>
                </a:moveTo>
                <a:cubicBezTo>
                  <a:pt x="2223" y="15537"/>
                  <a:pt x="6063" y="19377"/>
                  <a:pt x="10800" y="19377"/>
                </a:cubicBezTo>
                <a:cubicBezTo>
                  <a:pt x="15537" y="19377"/>
                  <a:pt x="19377" y="15537"/>
                  <a:pt x="19377" y="10800"/>
                </a:cubicBezTo>
                <a:cubicBezTo>
                  <a:pt x="19377" y="6063"/>
                  <a:pt x="15537" y="2223"/>
                  <a:pt x="10800" y="2223"/>
                </a:cubicBezTo>
                <a:cubicBezTo>
                  <a:pt x="6063" y="2223"/>
                  <a:pt x="2223" y="6063"/>
                  <a:pt x="2223" y="10800"/>
                </a:cubicBezTo>
                <a:close/>
              </a:path>
            </a:pathLst>
          </a:custGeom>
          <a:solidFill>
            <a:srgbClr val="0D2240">
              <a:alpha val="58000"/>
            </a:srgbClr>
          </a:solidFill>
          <a:ln w="12700">
            <a:solidFill>
              <a:srgbClr val="FEFFFF"/>
            </a:solidFill>
            <a:miter/>
          </a:ln>
        </p:spPr>
        <p:txBody>
          <a:bodyPr lIns="45719" rIns="45719" anchor="ctr"/>
          <a:lstStyle/>
          <a:p>
            <a:pPr algn="ctr"/>
            <a:endParaRPr/>
          </a:p>
        </p:txBody>
      </p:sp>
      <p:sp>
        <p:nvSpPr>
          <p:cNvPr id="216" name="Rectangle 12"/>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217" name="Picture 15" descr="Picture 15"/>
          <p:cNvPicPr>
            <a:picLocks noChangeAspect="1"/>
          </p:cNvPicPr>
          <p:nvPr/>
        </p:nvPicPr>
        <p:blipFill>
          <a:blip r:embed="rId3"/>
          <a:stretch>
            <a:fillRect/>
          </a:stretch>
        </p:blipFill>
        <p:spPr>
          <a:xfrm>
            <a:off x="10000526" y="6430236"/>
            <a:ext cx="2100034" cy="337368"/>
          </a:xfrm>
          <a:prstGeom prst="rect">
            <a:avLst/>
          </a:prstGeom>
          <a:ln w="12700">
            <a:miter lim="400000"/>
          </a:ln>
        </p:spPr>
      </p:pic>
      <p:pic>
        <p:nvPicPr>
          <p:cNvPr id="218" name="Picture 17" descr="Picture 17"/>
          <p:cNvPicPr>
            <a:picLocks noChangeAspect="1"/>
          </p:cNvPicPr>
          <p:nvPr/>
        </p:nvPicPr>
        <p:blipFill>
          <a:blip r:embed="rId4"/>
          <a:stretch>
            <a:fillRect/>
          </a:stretch>
        </p:blipFill>
        <p:spPr>
          <a:xfrm>
            <a:off x="8315090" y="6397623"/>
            <a:ext cx="1378747" cy="402595"/>
          </a:xfrm>
          <a:prstGeom prst="rect">
            <a:avLst/>
          </a:prstGeom>
          <a:ln w="12700">
            <a:miter lim="400000"/>
          </a:ln>
        </p:spPr>
      </p:pic>
      <p:sp>
        <p:nvSpPr>
          <p:cNvPr id="219" name="Straight Connector 18"/>
          <p:cNvSpPr/>
          <p:nvPr/>
        </p:nvSpPr>
        <p:spPr>
          <a:xfrm>
            <a:off x="9893486" y="6416674"/>
            <a:ext cx="1" cy="365761"/>
          </a:xfrm>
          <a:prstGeom prst="line">
            <a:avLst/>
          </a:prstGeom>
          <a:ln w="22225">
            <a:solidFill>
              <a:srgbClr val="EBB800"/>
            </a:solidFill>
            <a:miter/>
          </a:ln>
        </p:spPr>
        <p:txBody>
          <a:bodyPr lIns="45719" rIns="45719"/>
          <a:lstStyle/>
          <a:p>
            <a:endParaRPr/>
          </a:p>
        </p:txBody>
      </p:sp>
      <p:sp>
        <p:nvSpPr>
          <p:cNvPr id="220" name="Numéro de diapositive"/>
          <p:cNvSpPr txBox="1">
            <a:spLocks noGrp="1"/>
          </p:cNvSpPr>
          <p:nvPr>
            <p:ph type="sldNum" sz="quarter" idx="2"/>
          </p:nvPr>
        </p:nvSpPr>
        <p:spPr>
          <a:xfrm>
            <a:off x="152400" y="6412077"/>
            <a:ext cx="273656" cy="264255"/>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344141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D2240"/>
        </a:solidFill>
        <a:effectLst/>
      </p:bgPr>
    </p:bg>
    <p:spTree>
      <p:nvGrpSpPr>
        <p:cNvPr id="1" name=""/>
        <p:cNvGrpSpPr/>
        <p:nvPr/>
      </p:nvGrpSpPr>
      <p:grpSpPr>
        <a:xfrm>
          <a:off x="0" y="0"/>
          <a:ext cx="0" cy="0"/>
          <a:chOff x="0" y="0"/>
          <a:chExt cx="0" cy="0"/>
        </a:xfrm>
      </p:grpSpPr>
      <p:sp>
        <p:nvSpPr>
          <p:cNvPr id="227" name="Rectangle 8"/>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sp>
        <p:nvSpPr>
          <p:cNvPr id="228" name="Texte niveau 1…"/>
          <p:cNvSpPr txBox="1">
            <a:spLocks noGrp="1"/>
          </p:cNvSpPr>
          <p:nvPr>
            <p:ph type="body" idx="1"/>
          </p:nvPr>
        </p:nvSpPr>
        <p:spPr>
          <a:xfrm>
            <a:off x="838200" y="1423685"/>
            <a:ext cx="10515600" cy="4753278"/>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229" name="Numéro de diapositive"/>
          <p:cNvSpPr txBox="1">
            <a:spLocks noGrp="1"/>
          </p:cNvSpPr>
          <p:nvPr>
            <p:ph type="sldNum" sz="quarter" idx="2"/>
          </p:nvPr>
        </p:nvSpPr>
        <p:spPr>
          <a:xfrm>
            <a:off x="152400" y="6412077"/>
            <a:ext cx="273656" cy="264255"/>
          </a:xfrm>
          <a:prstGeom prst="rect">
            <a:avLst/>
          </a:prstGeom>
        </p:spPr>
        <p:txBody>
          <a:bodyPr/>
          <a:lstStyle/>
          <a:p>
            <a:fld id="{86CB4B4D-7CA3-9044-876B-883B54F8677D}" type="slidenum">
              <a:t>‹N°›</a:t>
            </a:fld>
            <a:endParaRPr/>
          </a:p>
        </p:txBody>
      </p:sp>
      <p:pic>
        <p:nvPicPr>
          <p:cNvPr id="230" name="Picture 9" descr="Picture 9"/>
          <p:cNvPicPr>
            <a:picLocks noChangeAspect="1"/>
          </p:cNvPicPr>
          <p:nvPr/>
        </p:nvPicPr>
        <p:blipFill>
          <a:blip r:embed="rId2"/>
          <a:stretch>
            <a:fillRect/>
          </a:stretch>
        </p:blipFill>
        <p:spPr>
          <a:xfrm>
            <a:off x="10000526" y="6430236"/>
            <a:ext cx="2100034" cy="337368"/>
          </a:xfrm>
          <a:prstGeom prst="rect">
            <a:avLst/>
          </a:prstGeom>
          <a:ln w="12700">
            <a:miter lim="400000"/>
          </a:ln>
        </p:spPr>
      </p:pic>
      <p:pic>
        <p:nvPicPr>
          <p:cNvPr id="231" name="Picture 10" descr="Picture 10"/>
          <p:cNvPicPr>
            <a:picLocks noChangeAspect="1"/>
          </p:cNvPicPr>
          <p:nvPr/>
        </p:nvPicPr>
        <p:blipFill>
          <a:blip r:embed="rId3"/>
          <a:stretch>
            <a:fillRect/>
          </a:stretch>
        </p:blipFill>
        <p:spPr>
          <a:xfrm>
            <a:off x="8315090" y="6397623"/>
            <a:ext cx="1378747" cy="402595"/>
          </a:xfrm>
          <a:prstGeom prst="rect">
            <a:avLst/>
          </a:prstGeom>
          <a:ln w="12700">
            <a:miter lim="400000"/>
          </a:ln>
        </p:spPr>
      </p:pic>
      <p:sp>
        <p:nvSpPr>
          <p:cNvPr id="232" name="Straight Connector 11"/>
          <p:cNvSpPr/>
          <p:nvPr/>
        </p:nvSpPr>
        <p:spPr>
          <a:xfrm>
            <a:off x="9893486" y="6416674"/>
            <a:ext cx="1" cy="365761"/>
          </a:xfrm>
          <a:prstGeom prst="line">
            <a:avLst/>
          </a:prstGeom>
          <a:ln w="22225">
            <a:solidFill>
              <a:srgbClr val="EBB800"/>
            </a:solidFill>
            <a:miter/>
          </a:ln>
        </p:spPr>
        <p:txBody>
          <a:bodyPr lIns="45719" rIns="45719"/>
          <a:lstStyle/>
          <a:p>
            <a:endParaRPr/>
          </a:p>
        </p:txBody>
      </p:sp>
      <p:sp>
        <p:nvSpPr>
          <p:cNvPr id="233" name="CLICK TO EDIT MASTER TITLE STYLE"/>
          <p:cNvSpPr txBox="1">
            <a:spLocks noGrp="1"/>
          </p:cNvSpPr>
          <p:nvPr>
            <p:ph type="title" hasCustomPrompt="1"/>
          </p:nvPr>
        </p:nvSpPr>
        <p:spPr>
          <a:xfrm>
            <a:off x="838199" y="365125"/>
            <a:ext cx="8653041" cy="665023"/>
          </a:xfrm>
          <a:prstGeom prst="rect">
            <a:avLst/>
          </a:prstGeom>
        </p:spPr>
        <p:txBody>
          <a:bodyPr/>
          <a:lstStyle>
            <a:lvl1pPr>
              <a:defRPr sz="3600" spc="0"/>
            </a:lvl1pPr>
          </a:lstStyle>
          <a:p>
            <a:r>
              <a:t>CLICK TO EDIT MASTER TITLE STYLE</a:t>
            </a:r>
          </a:p>
        </p:txBody>
      </p:sp>
      <p:sp>
        <p:nvSpPr>
          <p:cNvPr id="234" name="Straight Connector 13"/>
          <p:cNvSpPr/>
          <p:nvPr/>
        </p:nvSpPr>
        <p:spPr>
          <a:xfrm>
            <a:off x="838200" y="967695"/>
            <a:ext cx="4233531" cy="1"/>
          </a:xfrm>
          <a:prstGeom prst="line">
            <a:avLst/>
          </a:prstGeom>
          <a:ln w="28575">
            <a:solidFill>
              <a:schemeClr val="accent2"/>
            </a:solidFill>
            <a:miter/>
          </a:ln>
        </p:spPr>
        <p:txBody>
          <a:bodyPr lIns="45719" rIns="45719"/>
          <a:lstStyle/>
          <a:p>
            <a:endParaRPr/>
          </a:p>
        </p:txBody>
      </p:sp>
    </p:spTree>
    <p:extLst>
      <p:ext uri="{BB962C8B-B14F-4D97-AF65-F5344CB8AC3E}">
        <p14:creationId xmlns:p14="http://schemas.microsoft.com/office/powerpoint/2010/main" val="379775507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D2240"/>
        </a:solidFill>
        <a:effectLst/>
      </p:bgPr>
    </p:bg>
    <p:spTree>
      <p:nvGrpSpPr>
        <p:cNvPr id="1" name=""/>
        <p:cNvGrpSpPr/>
        <p:nvPr/>
      </p:nvGrpSpPr>
      <p:grpSpPr>
        <a:xfrm>
          <a:off x="0" y="0"/>
          <a:ext cx="0" cy="0"/>
          <a:chOff x="0" y="0"/>
          <a:chExt cx="0" cy="0"/>
        </a:xfrm>
      </p:grpSpPr>
      <p:sp>
        <p:nvSpPr>
          <p:cNvPr id="241" name="CLICK TO EDIT MASTER TITLE STYLE"/>
          <p:cNvSpPr txBox="1">
            <a:spLocks noGrp="1"/>
          </p:cNvSpPr>
          <p:nvPr>
            <p:ph type="title" hasCustomPrompt="1"/>
          </p:nvPr>
        </p:nvSpPr>
        <p:spPr>
          <a:xfrm>
            <a:off x="838199" y="365125"/>
            <a:ext cx="8653041" cy="665023"/>
          </a:xfrm>
          <a:prstGeom prst="rect">
            <a:avLst/>
          </a:prstGeom>
        </p:spPr>
        <p:txBody>
          <a:bodyPr/>
          <a:lstStyle>
            <a:lvl1pPr>
              <a:defRPr sz="3600" spc="0"/>
            </a:lvl1pPr>
          </a:lstStyle>
          <a:p>
            <a:r>
              <a:t>CLICK TO EDIT MASTER TITLE STYLE</a:t>
            </a:r>
          </a:p>
        </p:txBody>
      </p:sp>
      <p:sp>
        <p:nvSpPr>
          <p:cNvPr id="242" name="Texte niveau 1…"/>
          <p:cNvSpPr txBox="1">
            <a:spLocks noGrp="1"/>
          </p:cNvSpPr>
          <p:nvPr>
            <p:ph type="body" sz="half" idx="1"/>
          </p:nvPr>
        </p:nvSpPr>
        <p:spPr>
          <a:xfrm>
            <a:off x="838197" y="1331088"/>
            <a:ext cx="5354256" cy="4845873"/>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243"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428991822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D2240"/>
        </a:solidFill>
        <a:effectLst/>
      </p:bgPr>
    </p:bg>
    <p:spTree>
      <p:nvGrpSpPr>
        <p:cNvPr id="1" name=""/>
        <p:cNvGrpSpPr/>
        <p:nvPr/>
      </p:nvGrpSpPr>
      <p:grpSpPr>
        <a:xfrm>
          <a:off x="0" y="0"/>
          <a:ext cx="0" cy="0"/>
          <a:chOff x="0" y="0"/>
          <a:chExt cx="0" cy="0"/>
        </a:xfrm>
      </p:grpSpPr>
      <p:sp>
        <p:nvSpPr>
          <p:cNvPr id="250" name="CLICK TO EDIT MASTER TITLE STYLE"/>
          <p:cNvSpPr txBox="1">
            <a:spLocks noGrp="1"/>
          </p:cNvSpPr>
          <p:nvPr>
            <p:ph type="title" hasCustomPrompt="1"/>
          </p:nvPr>
        </p:nvSpPr>
        <p:spPr>
          <a:xfrm>
            <a:off x="838199" y="365125"/>
            <a:ext cx="8653041" cy="665023"/>
          </a:xfrm>
          <a:prstGeom prst="rect">
            <a:avLst/>
          </a:prstGeom>
        </p:spPr>
        <p:txBody>
          <a:bodyPr/>
          <a:lstStyle>
            <a:lvl1pPr>
              <a:defRPr sz="3600" spc="0"/>
            </a:lvl1pPr>
          </a:lstStyle>
          <a:p>
            <a:r>
              <a:t>CLICK TO EDIT MASTER TITLE STYLE</a:t>
            </a:r>
          </a:p>
        </p:txBody>
      </p:sp>
      <p:sp>
        <p:nvSpPr>
          <p:cNvPr id="251" name="Texte niveau 1…"/>
          <p:cNvSpPr txBox="1">
            <a:spLocks noGrp="1"/>
          </p:cNvSpPr>
          <p:nvPr>
            <p:ph type="body" sz="half" idx="1"/>
          </p:nvPr>
        </p:nvSpPr>
        <p:spPr>
          <a:xfrm>
            <a:off x="838197" y="2443163"/>
            <a:ext cx="5354256" cy="3733799"/>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252"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37967661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3EBA-1678-473F-8287-C4EC75DEF3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90588D-78F1-42D6-9E21-A05D6665B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B2D75-566E-4E95-800C-A92A8B4C0D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BEAD2-B426-46D4-8FBB-BE1C528245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6AD5E0-44CF-4A57-A98C-58731C7869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171C22-195C-4A5C-B48E-09F35F4B000B}"/>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8" name="Footer Placeholder 7">
            <a:extLst>
              <a:ext uri="{FF2B5EF4-FFF2-40B4-BE49-F238E27FC236}">
                <a16:creationId xmlns:a16="http://schemas.microsoft.com/office/drawing/2014/main" id="{C24A3705-8732-4B0D-97C3-6E0C66ADDE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2AC1C-BCD6-4EEC-9C51-13CC85B808BA}"/>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1573127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59" name="Texte du titre"/>
          <p:cNvSpPr txBox="1">
            <a:spLocks noGrp="1"/>
          </p:cNvSpPr>
          <p:nvPr>
            <p:ph type="title"/>
          </p:nvPr>
        </p:nvSpPr>
        <p:spPr>
          <a:xfrm>
            <a:off x="831850" y="1709738"/>
            <a:ext cx="10515600" cy="2852737"/>
          </a:xfrm>
          <a:prstGeom prst="rect">
            <a:avLst/>
          </a:prstGeom>
        </p:spPr>
        <p:txBody>
          <a:bodyPr anchor="b"/>
          <a:lstStyle>
            <a:lvl1pPr>
              <a:defRPr sz="6000" spc="0">
                <a:solidFill>
                  <a:srgbClr val="555659"/>
                </a:solidFill>
              </a:defRPr>
            </a:lvl1pPr>
          </a:lstStyle>
          <a:p>
            <a:r>
              <a:t>Texte du titre</a:t>
            </a:r>
          </a:p>
        </p:txBody>
      </p:sp>
      <p:sp>
        <p:nvSpPr>
          <p:cNvPr id="260"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979899"/>
                </a:solidFill>
              </a:defRPr>
            </a:lvl1pPr>
            <a:lvl2pPr marL="0" indent="457200">
              <a:buSzTx/>
              <a:buFontTx/>
              <a:buNone/>
              <a:defRPr sz="2400">
                <a:solidFill>
                  <a:srgbClr val="979899"/>
                </a:solidFill>
              </a:defRPr>
            </a:lvl2pPr>
            <a:lvl3pPr marL="0" indent="914400">
              <a:buSzTx/>
              <a:buFontTx/>
              <a:buNone/>
              <a:defRPr sz="2400">
                <a:solidFill>
                  <a:srgbClr val="979899"/>
                </a:solidFill>
              </a:defRPr>
            </a:lvl3pPr>
            <a:lvl4pPr marL="0" indent="1371600">
              <a:buSzTx/>
              <a:buFontTx/>
              <a:buNone/>
              <a:defRPr sz="2400">
                <a:solidFill>
                  <a:srgbClr val="979899"/>
                </a:solidFill>
              </a:defRPr>
            </a:lvl4pPr>
            <a:lvl5pPr marL="0" indent="1828800">
              <a:buSzTx/>
              <a:buFontTx/>
              <a:buNone/>
              <a:defRPr sz="2400">
                <a:solidFill>
                  <a:srgbClr val="979899"/>
                </a:solidFill>
              </a:defRPr>
            </a:lvl5pPr>
          </a:lstStyle>
          <a:p>
            <a:r>
              <a:t>Texte niveau 1</a:t>
            </a:r>
          </a:p>
          <a:p>
            <a:pPr lvl="1"/>
            <a:r>
              <a:t>Texte niveau 2</a:t>
            </a:r>
          </a:p>
          <a:p>
            <a:pPr lvl="2"/>
            <a:r>
              <a:t>Texte niveau 3</a:t>
            </a:r>
          </a:p>
          <a:p>
            <a:pPr lvl="3"/>
            <a:r>
              <a:t>Texte niveau 4</a:t>
            </a:r>
          </a:p>
          <a:p>
            <a:pPr lvl="4"/>
            <a:r>
              <a:t>Texte niveau 5</a:t>
            </a:r>
          </a:p>
        </p:txBody>
      </p:sp>
      <p:sp>
        <p:nvSpPr>
          <p:cNvPr id="261" name="Numéro de diapositive"/>
          <p:cNvSpPr txBox="1">
            <a:spLocks noGrp="1"/>
          </p:cNvSpPr>
          <p:nvPr>
            <p:ph type="sldNum" sz="quarter" idx="2"/>
          </p:nvPr>
        </p:nvSpPr>
        <p:spPr>
          <a:xfrm>
            <a:off x="152400" y="6412077"/>
            <a:ext cx="273656" cy="264255"/>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68329608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68" name="Texte du titre"/>
          <p:cNvSpPr txBox="1">
            <a:spLocks noGrp="1"/>
          </p:cNvSpPr>
          <p:nvPr>
            <p:ph type="title"/>
          </p:nvPr>
        </p:nvSpPr>
        <p:spPr>
          <a:prstGeom prst="rect">
            <a:avLst/>
          </a:prstGeom>
        </p:spPr>
        <p:txBody>
          <a:bodyPr/>
          <a:lstStyle>
            <a:lvl1pPr>
              <a:defRPr sz="4400" spc="0">
                <a:solidFill>
                  <a:srgbClr val="555659"/>
                </a:solidFill>
              </a:defRPr>
            </a:lvl1pPr>
          </a:lstStyle>
          <a:p>
            <a:r>
              <a:t>Texte du titre</a:t>
            </a:r>
          </a:p>
        </p:txBody>
      </p:sp>
      <p:sp>
        <p:nvSpPr>
          <p:cNvPr id="269"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70"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424452520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77" name="Texte du titre"/>
          <p:cNvSpPr txBox="1">
            <a:spLocks noGrp="1"/>
          </p:cNvSpPr>
          <p:nvPr>
            <p:ph type="title"/>
          </p:nvPr>
        </p:nvSpPr>
        <p:spPr>
          <a:xfrm>
            <a:off x="839787" y="365125"/>
            <a:ext cx="10515601" cy="1325563"/>
          </a:xfrm>
          <a:prstGeom prst="rect">
            <a:avLst/>
          </a:prstGeom>
        </p:spPr>
        <p:txBody>
          <a:bodyPr/>
          <a:lstStyle>
            <a:lvl1pPr>
              <a:defRPr sz="4400" spc="0">
                <a:solidFill>
                  <a:srgbClr val="555659"/>
                </a:solidFill>
              </a:defRPr>
            </a:lvl1pPr>
          </a:lstStyle>
          <a:p>
            <a:r>
              <a:t>Texte du titre</a:t>
            </a:r>
          </a:p>
        </p:txBody>
      </p:sp>
      <p:sp>
        <p:nvSpPr>
          <p:cNvPr id="278"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27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280"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00228922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87" name="Texte du titre"/>
          <p:cNvSpPr txBox="1">
            <a:spLocks noGrp="1"/>
          </p:cNvSpPr>
          <p:nvPr>
            <p:ph type="title"/>
          </p:nvPr>
        </p:nvSpPr>
        <p:spPr>
          <a:prstGeom prst="rect">
            <a:avLst/>
          </a:prstGeom>
        </p:spPr>
        <p:txBody>
          <a:bodyPr/>
          <a:lstStyle>
            <a:lvl1pPr>
              <a:defRPr sz="4400" spc="0">
                <a:solidFill>
                  <a:srgbClr val="555659"/>
                </a:solidFill>
              </a:defRPr>
            </a:lvl1pPr>
          </a:lstStyle>
          <a:p>
            <a:r>
              <a:t>Texte du titre</a:t>
            </a:r>
          </a:p>
        </p:txBody>
      </p:sp>
      <p:sp>
        <p:nvSpPr>
          <p:cNvPr id="288" name="Numéro de diapositive"/>
          <p:cNvSpPr txBox="1">
            <a:spLocks noGrp="1"/>
          </p:cNvSpPr>
          <p:nvPr>
            <p:ph type="sldNum" sz="quarter" idx="2"/>
          </p:nvPr>
        </p:nvSpPr>
        <p:spPr>
          <a:xfrm>
            <a:off x="152400" y="6412077"/>
            <a:ext cx="273656" cy="264255"/>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40670135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5" name="Numéro de diapositive"/>
          <p:cNvSpPr txBox="1">
            <a:spLocks noGrp="1"/>
          </p:cNvSpPr>
          <p:nvPr>
            <p:ph type="sldNum" sz="quarter" idx="2"/>
          </p:nvPr>
        </p:nvSpPr>
        <p:spPr>
          <a:xfrm>
            <a:off x="152400" y="6412077"/>
            <a:ext cx="273656" cy="264255"/>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390294417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02" name="Texte du titre"/>
          <p:cNvSpPr txBox="1">
            <a:spLocks noGrp="1"/>
          </p:cNvSpPr>
          <p:nvPr>
            <p:ph type="title"/>
          </p:nvPr>
        </p:nvSpPr>
        <p:spPr>
          <a:xfrm>
            <a:off x="839787" y="457200"/>
            <a:ext cx="3932239" cy="1600200"/>
          </a:xfrm>
          <a:prstGeom prst="rect">
            <a:avLst/>
          </a:prstGeom>
        </p:spPr>
        <p:txBody>
          <a:bodyPr anchor="b"/>
          <a:lstStyle>
            <a:lvl1pPr>
              <a:defRPr sz="3200" spc="0">
                <a:solidFill>
                  <a:srgbClr val="555659"/>
                </a:solidFill>
              </a:defRPr>
            </a:lvl1pPr>
          </a:lstStyle>
          <a:p>
            <a:r>
              <a:t>Texte du titre</a:t>
            </a:r>
          </a:p>
        </p:txBody>
      </p:sp>
      <p:sp>
        <p:nvSpPr>
          <p:cNvPr id="303" name="Texte niveau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30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305" name="Numéro de diapositive"/>
          <p:cNvSpPr txBox="1">
            <a:spLocks noGrp="1"/>
          </p:cNvSpPr>
          <p:nvPr>
            <p:ph type="sldNum" sz="quarter" idx="2"/>
          </p:nvPr>
        </p:nvSpPr>
        <p:spPr>
          <a:xfrm>
            <a:off x="152400" y="6412077"/>
            <a:ext cx="273656" cy="264255"/>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230944526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12" name="Texte du titre"/>
          <p:cNvSpPr txBox="1">
            <a:spLocks noGrp="1"/>
          </p:cNvSpPr>
          <p:nvPr>
            <p:ph type="title"/>
          </p:nvPr>
        </p:nvSpPr>
        <p:spPr>
          <a:xfrm>
            <a:off x="839787" y="457200"/>
            <a:ext cx="3932239" cy="1600200"/>
          </a:xfrm>
          <a:prstGeom prst="rect">
            <a:avLst/>
          </a:prstGeom>
        </p:spPr>
        <p:txBody>
          <a:bodyPr anchor="b"/>
          <a:lstStyle>
            <a:lvl1pPr>
              <a:defRPr sz="3200" spc="0">
                <a:solidFill>
                  <a:srgbClr val="555659"/>
                </a:solidFill>
              </a:defRPr>
            </a:lvl1pPr>
          </a:lstStyle>
          <a:p>
            <a:r>
              <a:t>Texte du titre</a:t>
            </a:r>
          </a:p>
        </p:txBody>
      </p:sp>
      <p:sp>
        <p:nvSpPr>
          <p:cNvPr id="31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314"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315" name="Numéro de diapositive"/>
          <p:cNvSpPr txBox="1">
            <a:spLocks noGrp="1"/>
          </p:cNvSpPr>
          <p:nvPr>
            <p:ph type="sldNum" sz="quarter" idx="2"/>
          </p:nvPr>
        </p:nvSpPr>
        <p:spPr>
          <a:xfrm>
            <a:off x="152400" y="6412077"/>
            <a:ext cx="273656" cy="264255"/>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73713403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ection Slide - Campaign 100 (Light Blu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2"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1D3E68">
              <a:alpha val="45000"/>
            </a:srgbClr>
          </a:solidFill>
          <a:ln w="3175">
            <a:solidFill>
              <a:srgbClr val="FEFFFF">
                <a:alpha val="75000"/>
              </a:srgbClr>
            </a:solidFill>
            <a:miter/>
          </a:ln>
        </p:spPr>
        <p:txBody>
          <a:bodyPr lIns="45719" rIns="45719" anchor="ctr"/>
          <a:lstStyle/>
          <a:p>
            <a:pPr algn="ctr">
              <a:defRPr>
                <a:solidFill>
                  <a:srgbClr val="FEFFFF"/>
                </a:solidFill>
              </a:defRPr>
            </a:pPr>
            <a:endParaRPr/>
          </a:p>
        </p:txBody>
      </p:sp>
      <p:sp>
        <p:nvSpPr>
          <p:cNvPr id="323" name="CLICK TO EDIT MASTER TITLE STYLE"/>
          <p:cNvSpPr txBox="1">
            <a:spLocks noGrp="1"/>
          </p:cNvSpPr>
          <p:nvPr>
            <p:ph type="title" hasCustomPrompt="1"/>
          </p:nvPr>
        </p:nvSpPr>
        <p:spPr>
          <a:xfrm>
            <a:off x="1124711" y="1385855"/>
            <a:ext cx="5630931" cy="2310609"/>
          </a:xfrm>
          <a:prstGeom prst="rect">
            <a:avLst/>
          </a:prstGeom>
        </p:spPr>
        <p:txBody>
          <a:bodyPr/>
          <a:lstStyle>
            <a:lvl1pPr>
              <a:lnSpc>
                <a:spcPct val="100000"/>
              </a:lnSpc>
              <a:defRPr sz="6000"/>
            </a:lvl1pPr>
          </a:lstStyle>
          <a:p>
            <a:r>
              <a:t>CLICK TO EDIT MASTER TITLE STYLE</a:t>
            </a:r>
          </a:p>
        </p:txBody>
      </p:sp>
      <p:sp>
        <p:nvSpPr>
          <p:cNvPr id="324"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403316304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LCIF Content Slide - Globe (Light Blue)">
    <p:bg>
      <p:bgPr>
        <a:solidFill>
          <a:schemeClr val="accent3"/>
        </a:solidFill>
        <a:effectLst/>
      </p:bgPr>
    </p:bg>
    <p:spTree>
      <p:nvGrpSpPr>
        <p:cNvPr id="1" name=""/>
        <p:cNvGrpSpPr/>
        <p:nvPr/>
      </p:nvGrpSpPr>
      <p:grpSpPr>
        <a:xfrm>
          <a:off x="0" y="0"/>
          <a:ext cx="0" cy="0"/>
          <a:chOff x="0" y="0"/>
          <a:chExt cx="0" cy="0"/>
        </a:xfrm>
      </p:grpSpPr>
      <p:grpSp>
        <p:nvGrpSpPr>
          <p:cNvPr id="333" name="Picture 5"/>
          <p:cNvGrpSpPr/>
          <p:nvPr/>
        </p:nvGrpSpPr>
        <p:grpSpPr>
          <a:xfrm>
            <a:off x="0" y="0"/>
            <a:ext cx="4639622" cy="6858000"/>
            <a:chOff x="0" y="0"/>
            <a:chExt cx="4639621" cy="6858000"/>
          </a:xfrm>
        </p:grpSpPr>
        <p:sp>
          <p:nvSpPr>
            <p:cNvPr id="331" name="Rectangle"/>
            <p:cNvSpPr/>
            <p:nvPr/>
          </p:nvSpPr>
          <p:spPr>
            <a:xfrm>
              <a:off x="0" y="0"/>
              <a:ext cx="4639622" cy="6858000"/>
            </a:xfrm>
            <a:prstGeom prst="rect">
              <a:avLst/>
            </a:prstGeom>
            <a:solidFill>
              <a:srgbClr val="2B5C9C"/>
            </a:solidFill>
            <a:ln w="12700" cap="flat">
              <a:noFill/>
              <a:miter lim="400000"/>
            </a:ln>
            <a:effectLst/>
          </p:spPr>
          <p:txBody>
            <a:bodyPr wrap="square" lIns="45719" tIns="45719" rIns="45719" bIns="45719" numCol="1" anchor="ctr">
              <a:noAutofit/>
            </a:bodyPr>
            <a:lstStyle/>
            <a:p>
              <a:endParaRPr/>
            </a:p>
          </p:txBody>
        </p:sp>
        <p:pic>
          <p:nvPicPr>
            <p:cNvPr id="332"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33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35" name="Texte du titre"/>
          <p:cNvSpPr txBox="1">
            <a:spLocks noGrp="1"/>
          </p:cNvSpPr>
          <p:nvPr>
            <p:ph type="title"/>
          </p:nvPr>
        </p:nvSpPr>
        <p:spPr>
          <a:xfrm>
            <a:off x="430212" y="1440445"/>
            <a:ext cx="4032607" cy="1179925"/>
          </a:xfrm>
          <a:prstGeom prst="rect">
            <a:avLst/>
          </a:prstGeom>
        </p:spPr>
        <p:txBody>
          <a:bodyPr/>
          <a:lstStyle>
            <a:lvl1pPr algn="r">
              <a:defRPr sz="2400"/>
            </a:lvl1pPr>
          </a:lstStyle>
          <a:p>
            <a:r>
              <a:t>Texte du titre</a:t>
            </a:r>
          </a:p>
        </p:txBody>
      </p:sp>
      <p:pic>
        <p:nvPicPr>
          <p:cNvPr id="336" name="Picture 8" descr="Picture 8"/>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337" name="Texte niveau 1…"/>
          <p:cNvSpPr txBox="1">
            <a:spLocks noGrp="1"/>
          </p:cNvSpPr>
          <p:nvPr>
            <p:ph type="body" sz="half" idx="1"/>
          </p:nvPr>
        </p:nvSpPr>
        <p:spPr>
          <a:xfrm>
            <a:off x="6153150" y="1440445"/>
            <a:ext cx="5614988" cy="4900312"/>
          </a:xfrm>
          <a:prstGeom prst="rect">
            <a:avLst/>
          </a:prstGeom>
        </p:spPr>
        <p:txBody>
          <a:bodyPr/>
          <a:lstStyle>
            <a:lvl1pPr marL="0" indent="0">
              <a:lnSpc>
                <a:spcPct val="100000"/>
              </a:lnSpc>
              <a:spcBef>
                <a:spcPts val="0"/>
              </a:spcBef>
              <a:buSzTx/>
              <a:buFontTx/>
              <a:buNone/>
              <a:defRPr sz="2400">
                <a:solidFill>
                  <a:srgbClr val="FEFFFF"/>
                </a:solidFill>
              </a:defRPr>
            </a:lvl1pPr>
            <a:lvl2pPr marL="342900" indent="-342900">
              <a:lnSpc>
                <a:spcPct val="100000"/>
              </a:lnSpc>
              <a:spcBef>
                <a:spcPts val="0"/>
              </a:spcBef>
              <a:buFontTx/>
              <a:defRPr sz="2400">
                <a:solidFill>
                  <a:srgbClr val="FEFFFF"/>
                </a:solidFill>
              </a:defRPr>
            </a:lvl2pPr>
            <a:lvl3pPr marL="1188719" indent="-274319">
              <a:lnSpc>
                <a:spcPct val="100000"/>
              </a:lnSpc>
              <a:spcBef>
                <a:spcPts val="0"/>
              </a:spcBef>
              <a:buFontTx/>
              <a:defRPr sz="2400">
                <a:solidFill>
                  <a:srgbClr val="FEFFFF"/>
                </a:solidFill>
              </a:defRPr>
            </a:lvl3pPr>
            <a:lvl4pPr marL="1676400" indent="-304800">
              <a:lnSpc>
                <a:spcPct val="100000"/>
              </a:lnSpc>
              <a:spcBef>
                <a:spcPts val="0"/>
              </a:spcBef>
              <a:buFontTx/>
              <a:defRPr sz="2400">
                <a:solidFill>
                  <a:srgbClr val="FEFFFF"/>
                </a:solidFill>
              </a:defRPr>
            </a:lvl4pPr>
            <a:lvl5pPr marL="2133600" indent="-304800">
              <a:lnSpc>
                <a:spcPct val="100000"/>
              </a:lnSpc>
              <a:spcBef>
                <a:spcPts val="0"/>
              </a:spcBef>
              <a:buFontTx/>
              <a:defRPr sz="2400">
                <a:solidFill>
                  <a:srgbClr val="FEFFFF"/>
                </a:solidFill>
              </a:defRPr>
            </a:lvl5pPr>
          </a:lstStyle>
          <a:p>
            <a:r>
              <a:t>Texte niveau 1</a:t>
            </a:r>
          </a:p>
          <a:p>
            <a:pPr lvl="1"/>
            <a:r>
              <a:t>Texte niveau 2</a:t>
            </a:r>
          </a:p>
          <a:p>
            <a:pPr lvl="2"/>
            <a:r>
              <a:t>Texte niveau 3</a:t>
            </a:r>
          </a:p>
          <a:p>
            <a:pPr lvl="3"/>
            <a:r>
              <a:t>Texte niveau 4</a:t>
            </a:r>
          </a:p>
          <a:p>
            <a:pPr lvl="4"/>
            <a:r>
              <a:t>Texte niveau 5</a:t>
            </a:r>
          </a:p>
        </p:txBody>
      </p:sp>
      <p:pic>
        <p:nvPicPr>
          <p:cNvPr id="338" name="Picture 6" descr="Picture 6"/>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96320641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Note Page">
    <p:bg>
      <p:bgPr>
        <a:solidFill>
          <a:srgbClr val="FFFFFF"/>
        </a:solidFill>
        <a:effectLst/>
      </p:bgPr>
    </p:bg>
    <p:spTree>
      <p:nvGrpSpPr>
        <p:cNvPr id="1" name=""/>
        <p:cNvGrpSpPr/>
        <p:nvPr/>
      </p:nvGrpSpPr>
      <p:grpSpPr>
        <a:xfrm>
          <a:off x="0" y="0"/>
          <a:ext cx="0" cy="0"/>
          <a:chOff x="0" y="0"/>
          <a:chExt cx="0" cy="0"/>
        </a:xfrm>
      </p:grpSpPr>
      <p:sp>
        <p:nvSpPr>
          <p:cNvPr id="345" name="Texte du titre"/>
          <p:cNvSpPr txBox="1">
            <a:spLocks noGrp="1"/>
          </p:cNvSpPr>
          <p:nvPr>
            <p:ph type="title"/>
          </p:nvPr>
        </p:nvSpPr>
        <p:spPr>
          <a:xfrm>
            <a:off x="430212" y="375920"/>
            <a:ext cx="11337926" cy="603504"/>
          </a:xfrm>
          <a:prstGeom prst="rect">
            <a:avLst/>
          </a:prstGeom>
        </p:spPr>
        <p:txBody>
          <a:bodyPr lIns="0" tIns="0" rIns="0" bIns="0" anchor="t"/>
          <a:lstStyle>
            <a:lvl1pPr>
              <a:lnSpc>
                <a:spcPct val="130000"/>
              </a:lnSpc>
              <a:defRPr sz="2400" cap="all">
                <a:solidFill>
                  <a:srgbClr val="00338D"/>
                </a:solidFill>
              </a:defRPr>
            </a:lvl1pPr>
          </a:lstStyle>
          <a:p>
            <a:r>
              <a:t>Texte du titre</a:t>
            </a:r>
          </a:p>
        </p:txBody>
      </p:sp>
      <p:sp>
        <p:nvSpPr>
          <p:cNvPr id="346" name="Numéro de diapositive"/>
          <p:cNvSpPr txBox="1">
            <a:spLocks noGrp="1"/>
          </p:cNvSpPr>
          <p:nvPr>
            <p:ph type="sldNum" sz="quarter" idx="2"/>
          </p:nvPr>
        </p:nvSpPr>
        <p:spPr>
          <a:xfrm>
            <a:off x="11586518" y="6365871"/>
            <a:ext cx="181621" cy="190501"/>
          </a:xfrm>
          <a:prstGeom prst="rect">
            <a:avLst/>
          </a:prstGeom>
        </p:spPr>
        <p:txBody>
          <a:bodyPr lIns="0" tIns="0" rIns="0" bIns="0"/>
          <a:lstStyle>
            <a:lvl1pPr algn="r">
              <a:defRPr>
                <a:solidFill>
                  <a:srgbClr val="888DB2"/>
                </a:solidFill>
                <a:latin typeface="Century Gothic"/>
                <a:ea typeface="Century Gothic"/>
                <a:cs typeface="Century Gothic"/>
                <a:sym typeface="Century Gothic"/>
              </a:defRPr>
            </a:lvl1pPr>
          </a:lstStyle>
          <a:p>
            <a:fld id="{86CB4B4D-7CA3-9044-876B-883B54F8677D}" type="slidenum">
              <a:t>‹N°›</a:t>
            </a:fld>
            <a:endParaRPr/>
          </a:p>
        </p:txBody>
      </p:sp>
      <p:sp>
        <p:nvSpPr>
          <p:cNvPr id="347" name="Texte niveau 1…"/>
          <p:cNvSpPr txBox="1">
            <a:spLocks noGrp="1"/>
          </p:cNvSpPr>
          <p:nvPr>
            <p:ph type="body" idx="1"/>
          </p:nvPr>
        </p:nvSpPr>
        <p:spPr>
          <a:xfrm>
            <a:off x="430212" y="1146175"/>
            <a:ext cx="11337926" cy="4859338"/>
          </a:xfrm>
          <a:prstGeom prst="rect">
            <a:avLst/>
          </a:prstGeom>
        </p:spPr>
        <p:txBody>
          <a:bodyPr lIns="0" tIns="0" rIns="0" bIns="0"/>
          <a:lstStyle>
            <a:lvl1pPr marL="0" indent="0">
              <a:buSzTx/>
              <a:buFontTx/>
              <a:buNone/>
              <a:defRPr sz="2400">
                <a:solidFill>
                  <a:srgbClr val="00338D"/>
                </a:solidFill>
              </a:defRPr>
            </a:lvl1pPr>
            <a:lvl2pPr marL="0" indent="0">
              <a:buSzTx/>
              <a:buFontTx/>
              <a:buNone/>
              <a:defRPr sz="2400">
                <a:solidFill>
                  <a:srgbClr val="00338D"/>
                </a:solidFill>
              </a:defRPr>
            </a:lvl2pPr>
            <a:lvl3pPr marL="0" indent="0">
              <a:buSzTx/>
              <a:buFontTx/>
              <a:buNone/>
              <a:defRPr sz="2400">
                <a:solidFill>
                  <a:srgbClr val="00338D"/>
                </a:solidFill>
              </a:defRPr>
            </a:lvl3pPr>
            <a:lvl4pPr marL="0" indent="0">
              <a:buSzTx/>
              <a:buFontTx/>
              <a:buNone/>
              <a:defRPr sz="2400">
                <a:solidFill>
                  <a:srgbClr val="00338D"/>
                </a:solidFill>
              </a:defRPr>
            </a:lvl4pPr>
            <a:lvl5pPr marL="0" indent="0">
              <a:buSzTx/>
              <a:buFontTx/>
              <a:buNone/>
              <a:defRPr sz="2400">
                <a:solidFill>
                  <a:srgbClr val="00338D"/>
                </a:solidFill>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38860822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CD740-4A9F-4A99-9F38-A16666502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E27B51-464C-4A49-AB84-34A3258288BC}"/>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4" name="Footer Placeholder 3">
            <a:extLst>
              <a:ext uri="{FF2B5EF4-FFF2-40B4-BE49-F238E27FC236}">
                <a16:creationId xmlns:a16="http://schemas.microsoft.com/office/drawing/2014/main" id="{DF6A8621-4537-4E73-A419-D5DFA66596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660AAA-54DE-4C60-AA53-12AE2575735A}"/>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2751499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resenter Slide - Campaign 100">
    <p:bg>
      <p:bgPr>
        <a:solidFill>
          <a:srgbClr val="FFFFFF"/>
        </a:solidFill>
        <a:effectLst/>
      </p:bgPr>
    </p:bg>
    <p:spTree>
      <p:nvGrpSpPr>
        <p:cNvPr id="1" name=""/>
        <p:cNvGrpSpPr/>
        <p:nvPr/>
      </p:nvGrpSpPr>
      <p:grpSpPr>
        <a:xfrm>
          <a:off x="0" y="0"/>
          <a:ext cx="0" cy="0"/>
          <a:chOff x="0" y="0"/>
          <a:chExt cx="0" cy="0"/>
        </a:xfrm>
      </p:grpSpPr>
      <p:pic>
        <p:nvPicPr>
          <p:cNvPr id="354" name="Picture 1" descr="Picture 1"/>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355" name="Picture 7" descr="Picture 7"/>
          <p:cNvPicPr>
            <a:picLocks noChangeAspect="1"/>
          </p:cNvPicPr>
          <p:nvPr/>
        </p:nvPicPr>
        <p:blipFill>
          <a:blip r:embed="rId3"/>
          <a:stretch>
            <a:fillRect/>
          </a:stretch>
        </p:blipFill>
        <p:spPr>
          <a:xfrm>
            <a:off x="7264080" y="1327683"/>
            <a:ext cx="3724916" cy="2342972"/>
          </a:xfrm>
          <a:prstGeom prst="rect">
            <a:avLst/>
          </a:prstGeom>
          <a:ln w="12700">
            <a:miter lim="400000"/>
          </a:ln>
        </p:spPr>
      </p:pic>
      <p:sp>
        <p:nvSpPr>
          <p:cNvPr id="356" name="Texte niveau 1…"/>
          <p:cNvSpPr txBox="1">
            <a:spLocks noGrp="1"/>
          </p:cNvSpPr>
          <p:nvPr>
            <p:ph type="body" sz="quarter" idx="1" hasCustomPrompt="1"/>
          </p:nvPr>
        </p:nvSpPr>
        <p:spPr>
          <a:xfrm>
            <a:off x="6320309" y="4544702"/>
            <a:ext cx="5612457" cy="627624"/>
          </a:xfrm>
          <a:prstGeom prst="rect">
            <a:avLst/>
          </a:prstGeom>
        </p:spPr>
        <p:txBody>
          <a:bodyPr lIns="0" tIns="0" rIns="0" bIns="0"/>
          <a:lstStyle>
            <a:lvl1pPr marL="0" indent="0" algn="ctr">
              <a:buSzTx/>
              <a:buFontTx/>
              <a:buNone/>
              <a:defRPr>
                <a:solidFill>
                  <a:srgbClr val="00338D"/>
                </a:solidFill>
              </a:defRPr>
            </a:lvl1pPr>
            <a:lvl2pPr marL="0" indent="457200" algn="ctr">
              <a:buSzTx/>
              <a:buFontTx/>
              <a:buNone/>
              <a:defRPr>
                <a:solidFill>
                  <a:srgbClr val="00338D"/>
                </a:solidFill>
              </a:defRPr>
            </a:lvl2pPr>
            <a:lvl3pPr marL="0" indent="914400" algn="ctr">
              <a:buSzTx/>
              <a:buFontTx/>
              <a:buNone/>
              <a:defRPr>
                <a:solidFill>
                  <a:srgbClr val="00338D"/>
                </a:solidFill>
              </a:defRPr>
            </a:lvl3pPr>
            <a:lvl4pPr marL="0" indent="1371600" algn="ctr">
              <a:buSzTx/>
              <a:buFontTx/>
              <a:buNone/>
              <a:defRPr>
                <a:solidFill>
                  <a:srgbClr val="00338D"/>
                </a:solidFill>
              </a:defRPr>
            </a:lvl4pPr>
            <a:lvl5pPr marL="0" indent="1828800" algn="ctr">
              <a:buSzTx/>
              <a:buFontTx/>
              <a:buNone/>
              <a:defRPr>
                <a:solidFill>
                  <a:srgbClr val="00338D"/>
                </a:solidFill>
              </a:defRPr>
            </a:lvl5pPr>
          </a:lstStyle>
          <a:p>
            <a:r>
              <a:t>Name Of Presenter</a:t>
            </a:r>
          </a:p>
          <a:p>
            <a:pPr lvl="1"/>
            <a:endParaRPr/>
          </a:p>
          <a:p>
            <a:pPr lvl="2"/>
            <a:endParaRPr/>
          </a:p>
          <a:p>
            <a:pPr lvl="3"/>
            <a:endParaRPr/>
          </a:p>
          <a:p>
            <a:pPr lvl="4"/>
            <a:endParaRPr/>
          </a:p>
        </p:txBody>
      </p:sp>
      <p:sp>
        <p:nvSpPr>
          <p:cNvPr id="357" name="Text Placeholder 10"/>
          <p:cNvSpPr>
            <a:spLocks noGrp="1"/>
          </p:cNvSpPr>
          <p:nvPr>
            <p:ph type="body" sz="quarter" idx="21" hasCustomPrompt="1"/>
          </p:nvPr>
        </p:nvSpPr>
        <p:spPr>
          <a:xfrm>
            <a:off x="6938963" y="5433952"/>
            <a:ext cx="4375151" cy="1171946"/>
          </a:xfrm>
          <a:prstGeom prst="rect">
            <a:avLst/>
          </a:prstGeom>
        </p:spPr>
        <p:txBody>
          <a:bodyPr lIns="0" tIns="0" rIns="0" bIns="0"/>
          <a:lstStyle>
            <a:lvl1pPr marL="0" indent="0" algn="ctr">
              <a:buSzTx/>
              <a:buFontTx/>
              <a:buNone/>
              <a:defRPr sz="1800">
                <a:solidFill>
                  <a:schemeClr val="accent1"/>
                </a:solidFill>
              </a:defRPr>
            </a:lvl1pPr>
          </a:lstStyle>
          <a:p>
            <a:r>
              <a:t>Title(s)</a:t>
            </a:r>
          </a:p>
        </p:txBody>
      </p:sp>
      <p:pic>
        <p:nvPicPr>
          <p:cNvPr id="358" name="Picture 8" descr="Picture 8"/>
          <p:cNvPicPr>
            <a:picLocks noChangeAspect="1"/>
          </p:cNvPicPr>
          <p:nvPr/>
        </p:nvPicPr>
        <p:blipFill>
          <a:blip r:embed="rId4"/>
          <a:stretch>
            <a:fillRect/>
          </a:stretch>
        </p:blipFill>
        <p:spPr>
          <a:xfrm>
            <a:off x="362618" y="417403"/>
            <a:ext cx="1966916" cy="574341"/>
          </a:xfrm>
          <a:prstGeom prst="rect">
            <a:avLst/>
          </a:prstGeom>
          <a:ln w="12700">
            <a:miter lim="400000"/>
          </a:ln>
        </p:spPr>
      </p:pic>
      <p:sp>
        <p:nvSpPr>
          <p:cNvPr id="359" name="Straight Connector 9"/>
          <p:cNvSpPr/>
          <p:nvPr/>
        </p:nvSpPr>
        <p:spPr>
          <a:xfrm>
            <a:off x="8773248" y="5290048"/>
            <a:ext cx="706582" cy="1"/>
          </a:xfrm>
          <a:prstGeom prst="line">
            <a:avLst/>
          </a:prstGeom>
          <a:ln w="57150">
            <a:solidFill>
              <a:srgbClr val="EBB800"/>
            </a:solidFill>
            <a:miter/>
          </a:ln>
        </p:spPr>
        <p:txBody>
          <a:bodyPr lIns="45719" rIns="45719"/>
          <a:lstStyle/>
          <a:p>
            <a:endParaRPr/>
          </a:p>
        </p:txBody>
      </p:sp>
      <p:sp>
        <p:nvSpPr>
          <p:cNvPr id="360"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376974049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lte Slide - Camapaign 100">
    <p:bg>
      <p:bgPr>
        <a:solidFill>
          <a:srgbClr val="FFFFFF"/>
        </a:solidFill>
        <a:effectLst/>
      </p:bgPr>
    </p:bg>
    <p:spTree>
      <p:nvGrpSpPr>
        <p:cNvPr id="1" name=""/>
        <p:cNvGrpSpPr/>
        <p:nvPr/>
      </p:nvGrpSpPr>
      <p:grpSpPr>
        <a:xfrm>
          <a:off x="0" y="0"/>
          <a:ext cx="0" cy="0"/>
          <a:chOff x="0" y="0"/>
          <a:chExt cx="0" cy="0"/>
        </a:xfrm>
      </p:grpSpPr>
      <p:pic>
        <p:nvPicPr>
          <p:cNvPr id="367" name="Picture 1" descr="Picture 1"/>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68" name="Texte niveau 1…"/>
          <p:cNvSpPr txBox="1">
            <a:spLocks noGrp="1"/>
          </p:cNvSpPr>
          <p:nvPr>
            <p:ph type="body" sz="quarter" idx="1" hasCustomPrompt="1"/>
          </p:nvPr>
        </p:nvSpPr>
        <p:spPr>
          <a:xfrm>
            <a:off x="6588696" y="4133613"/>
            <a:ext cx="5075684" cy="889001"/>
          </a:xfrm>
          <a:prstGeom prst="rect">
            <a:avLst/>
          </a:prstGeom>
        </p:spPr>
        <p:txBody>
          <a:bodyPr lIns="0" tIns="0" rIns="0" bIns="0" anchor="ctr"/>
          <a:lstStyle>
            <a:lvl1pPr marL="0" indent="0" algn="ctr">
              <a:buSzTx/>
              <a:buFontTx/>
              <a:buNone/>
              <a:defRPr sz="2000" b="1" spc="300">
                <a:solidFill>
                  <a:srgbClr val="FFFFFF"/>
                </a:solidFill>
              </a:defRPr>
            </a:lvl1pPr>
            <a:lvl2pPr marL="0" indent="457200" algn="ctr">
              <a:buSzTx/>
              <a:buFontTx/>
              <a:buNone/>
              <a:defRPr sz="2000" b="1" spc="300">
                <a:solidFill>
                  <a:srgbClr val="FFFFFF"/>
                </a:solidFill>
              </a:defRPr>
            </a:lvl2pPr>
            <a:lvl3pPr marL="0" indent="914400" algn="ctr">
              <a:buSzTx/>
              <a:buFontTx/>
              <a:buNone/>
              <a:defRPr sz="2000" b="1" spc="300">
                <a:solidFill>
                  <a:srgbClr val="FFFFFF"/>
                </a:solidFill>
              </a:defRPr>
            </a:lvl3pPr>
            <a:lvl4pPr marL="0" indent="1371600" algn="ctr">
              <a:buSzTx/>
              <a:buFontTx/>
              <a:buNone/>
              <a:defRPr sz="2000" b="1" spc="300">
                <a:solidFill>
                  <a:srgbClr val="FFFFFF"/>
                </a:solidFill>
              </a:defRPr>
            </a:lvl4pPr>
            <a:lvl5pPr marL="0" indent="1828800" algn="ctr">
              <a:buSzTx/>
              <a:buFontTx/>
              <a:buNone/>
              <a:defRPr sz="2000" b="1" spc="300">
                <a:solidFill>
                  <a:srgbClr val="FFFFFF"/>
                </a:solidFill>
              </a:defRPr>
            </a:lvl5pPr>
          </a:lstStyle>
          <a:p>
            <a:r>
              <a:t>TITLE OF PRESENTATION</a:t>
            </a:r>
          </a:p>
          <a:p>
            <a:pPr lvl="1"/>
            <a:endParaRPr/>
          </a:p>
          <a:p>
            <a:pPr lvl="2"/>
            <a:endParaRPr/>
          </a:p>
          <a:p>
            <a:pPr lvl="3"/>
            <a:endParaRPr/>
          </a:p>
          <a:p>
            <a:pPr lvl="4"/>
            <a:endParaRPr/>
          </a:p>
        </p:txBody>
      </p:sp>
      <p:sp>
        <p:nvSpPr>
          <p:cNvPr id="369" name="Text Placeholder 10"/>
          <p:cNvSpPr>
            <a:spLocks noGrp="1"/>
          </p:cNvSpPr>
          <p:nvPr>
            <p:ph type="body" sz="quarter" idx="21" hasCustomPrompt="1"/>
          </p:nvPr>
        </p:nvSpPr>
        <p:spPr>
          <a:xfrm>
            <a:off x="6938963" y="5433953"/>
            <a:ext cx="4375151" cy="325913"/>
          </a:xfrm>
          <a:prstGeom prst="rect">
            <a:avLst/>
          </a:prstGeom>
        </p:spPr>
        <p:txBody>
          <a:bodyPr lIns="0" tIns="0" rIns="0" bIns="0"/>
          <a:lstStyle>
            <a:lvl1pPr marL="0" indent="0" algn="ctr">
              <a:buSzTx/>
              <a:buFontTx/>
              <a:buNone/>
              <a:defRPr sz="1800" spc="300">
                <a:solidFill>
                  <a:srgbClr val="FFFFFF"/>
                </a:solidFill>
              </a:defRPr>
            </a:lvl1pPr>
          </a:lstStyle>
          <a:p>
            <a:r>
              <a:t>DATE</a:t>
            </a:r>
          </a:p>
        </p:txBody>
      </p:sp>
      <p:sp>
        <p:nvSpPr>
          <p:cNvPr id="370" name="Text Placeholder 10"/>
          <p:cNvSpPr>
            <a:spLocks noGrp="1"/>
          </p:cNvSpPr>
          <p:nvPr>
            <p:ph type="body" sz="quarter" idx="22" hasCustomPrompt="1"/>
          </p:nvPr>
        </p:nvSpPr>
        <p:spPr>
          <a:xfrm>
            <a:off x="6938963" y="5852207"/>
            <a:ext cx="4375151" cy="325913"/>
          </a:xfrm>
          <a:prstGeom prst="rect">
            <a:avLst/>
          </a:prstGeom>
        </p:spPr>
        <p:txBody>
          <a:bodyPr lIns="0" tIns="0" rIns="0" bIns="0"/>
          <a:lstStyle>
            <a:lvl1pPr marL="0" indent="0" algn="ctr">
              <a:buSzTx/>
              <a:buFontTx/>
              <a:buNone/>
              <a:defRPr sz="1400" spc="300">
                <a:solidFill>
                  <a:srgbClr val="FFFFFF"/>
                </a:solidFill>
              </a:defRPr>
            </a:lvl1pPr>
          </a:lstStyle>
          <a:p>
            <a:r>
              <a:t>LOCATION</a:t>
            </a:r>
          </a:p>
        </p:txBody>
      </p:sp>
      <p:sp>
        <p:nvSpPr>
          <p:cNvPr id="371" name="Straight Connector 9"/>
          <p:cNvSpPr/>
          <p:nvPr/>
        </p:nvSpPr>
        <p:spPr>
          <a:xfrm>
            <a:off x="8773248" y="5228282"/>
            <a:ext cx="706582" cy="1"/>
          </a:xfrm>
          <a:prstGeom prst="line">
            <a:avLst/>
          </a:prstGeom>
          <a:ln w="57150">
            <a:solidFill>
              <a:srgbClr val="EBB800"/>
            </a:solidFill>
            <a:miter/>
          </a:ln>
        </p:spPr>
        <p:txBody>
          <a:bodyPr lIns="45719" rIns="45719"/>
          <a:lstStyle/>
          <a:p>
            <a:endParaRPr/>
          </a:p>
        </p:txBody>
      </p:sp>
      <p:pic>
        <p:nvPicPr>
          <p:cNvPr id="372" name="Picture 2" descr="Picture 2"/>
          <p:cNvPicPr>
            <a:picLocks noChangeAspect="1"/>
          </p:cNvPicPr>
          <p:nvPr/>
        </p:nvPicPr>
        <p:blipFill>
          <a:blip r:embed="rId3"/>
          <a:stretch>
            <a:fillRect/>
          </a:stretch>
        </p:blipFill>
        <p:spPr>
          <a:xfrm>
            <a:off x="7589863" y="1381408"/>
            <a:ext cx="3073345" cy="2340865"/>
          </a:xfrm>
          <a:prstGeom prst="rect">
            <a:avLst/>
          </a:prstGeom>
          <a:ln w="12700">
            <a:miter lim="400000"/>
          </a:ln>
        </p:spPr>
      </p:pic>
      <p:sp>
        <p:nvSpPr>
          <p:cNvPr id="373"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69439689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Presenter Slide - Campaign 100">
    <p:bg>
      <p:bgPr>
        <a:solidFill>
          <a:srgbClr val="FFFFFF"/>
        </a:solidFill>
        <a:effectLst/>
      </p:bgPr>
    </p:bg>
    <p:spTree>
      <p:nvGrpSpPr>
        <p:cNvPr id="1" name=""/>
        <p:cNvGrpSpPr/>
        <p:nvPr/>
      </p:nvGrpSpPr>
      <p:grpSpPr>
        <a:xfrm>
          <a:off x="0" y="0"/>
          <a:ext cx="0" cy="0"/>
          <a:chOff x="0" y="0"/>
          <a:chExt cx="0" cy="0"/>
        </a:xfrm>
      </p:grpSpPr>
      <p:pic>
        <p:nvPicPr>
          <p:cNvPr id="380" name="Picture 1" descr="Picture 1"/>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81" name="Texte niveau 1…"/>
          <p:cNvSpPr txBox="1">
            <a:spLocks noGrp="1"/>
          </p:cNvSpPr>
          <p:nvPr>
            <p:ph type="body" sz="quarter" idx="1" hasCustomPrompt="1"/>
          </p:nvPr>
        </p:nvSpPr>
        <p:spPr>
          <a:xfrm>
            <a:off x="6320309" y="4544702"/>
            <a:ext cx="5612457" cy="627624"/>
          </a:xfrm>
          <a:prstGeom prst="rect">
            <a:avLst/>
          </a:prstGeom>
        </p:spPr>
        <p:txBody>
          <a:bodyPr lIns="0" tIns="0" rIns="0" bIns="0"/>
          <a:lstStyle>
            <a:lvl1pPr marL="0" indent="0" algn="ctr">
              <a:buSzTx/>
              <a:buFontTx/>
              <a:buNone/>
              <a:defRPr>
                <a:solidFill>
                  <a:srgbClr val="00338D"/>
                </a:solidFill>
              </a:defRPr>
            </a:lvl1pPr>
            <a:lvl2pPr marL="0" indent="457200" algn="ctr">
              <a:buSzTx/>
              <a:buFontTx/>
              <a:buNone/>
              <a:defRPr>
                <a:solidFill>
                  <a:srgbClr val="00338D"/>
                </a:solidFill>
              </a:defRPr>
            </a:lvl2pPr>
            <a:lvl3pPr marL="0" indent="914400" algn="ctr">
              <a:buSzTx/>
              <a:buFontTx/>
              <a:buNone/>
              <a:defRPr>
                <a:solidFill>
                  <a:srgbClr val="00338D"/>
                </a:solidFill>
              </a:defRPr>
            </a:lvl3pPr>
            <a:lvl4pPr marL="0" indent="1371600" algn="ctr">
              <a:buSzTx/>
              <a:buFontTx/>
              <a:buNone/>
              <a:defRPr>
                <a:solidFill>
                  <a:srgbClr val="00338D"/>
                </a:solidFill>
              </a:defRPr>
            </a:lvl4pPr>
            <a:lvl5pPr marL="0" indent="1828800" algn="ctr">
              <a:buSzTx/>
              <a:buFontTx/>
              <a:buNone/>
              <a:defRPr>
                <a:solidFill>
                  <a:srgbClr val="00338D"/>
                </a:solidFill>
              </a:defRPr>
            </a:lvl5pPr>
          </a:lstStyle>
          <a:p>
            <a:r>
              <a:t>Name Of Presenter</a:t>
            </a:r>
          </a:p>
          <a:p>
            <a:pPr lvl="1"/>
            <a:endParaRPr/>
          </a:p>
          <a:p>
            <a:pPr lvl="2"/>
            <a:endParaRPr/>
          </a:p>
          <a:p>
            <a:pPr lvl="3"/>
            <a:endParaRPr/>
          </a:p>
          <a:p>
            <a:pPr lvl="4"/>
            <a:endParaRPr/>
          </a:p>
        </p:txBody>
      </p:sp>
      <p:sp>
        <p:nvSpPr>
          <p:cNvPr id="382" name="Text Placeholder 10"/>
          <p:cNvSpPr>
            <a:spLocks noGrp="1"/>
          </p:cNvSpPr>
          <p:nvPr>
            <p:ph type="body" sz="quarter" idx="21" hasCustomPrompt="1"/>
          </p:nvPr>
        </p:nvSpPr>
        <p:spPr>
          <a:xfrm>
            <a:off x="6938963" y="5433952"/>
            <a:ext cx="4375151" cy="1171946"/>
          </a:xfrm>
          <a:prstGeom prst="rect">
            <a:avLst/>
          </a:prstGeom>
        </p:spPr>
        <p:txBody>
          <a:bodyPr lIns="0" tIns="0" rIns="0" bIns="0"/>
          <a:lstStyle>
            <a:lvl1pPr marL="0" indent="0" algn="ctr">
              <a:buSzTx/>
              <a:buFontTx/>
              <a:buNone/>
              <a:defRPr sz="1800">
                <a:solidFill>
                  <a:schemeClr val="accent1"/>
                </a:solidFill>
              </a:defRPr>
            </a:lvl1pPr>
          </a:lstStyle>
          <a:p>
            <a:r>
              <a:t>Title(s)</a:t>
            </a:r>
          </a:p>
        </p:txBody>
      </p:sp>
      <p:sp>
        <p:nvSpPr>
          <p:cNvPr id="383" name="Straight Connector 9"/>
          <p:cNvSpPr/>
          <p:nvPr/>
        </p:nvSpPr>
        <p:spPr>
          <a:xfrm>
            <a:off x="8773248" y="5290048"/>
            <a:ext cx="706582" cy="1"/>
          </a:xfrm>
          <a:prstGeom prst="line">
            <a:avLst/>
          </a:prstGeom>
          <a:ln w="57150">
            <a:solidFill>
              <a:srgbClr val="EBB800"/>
            </a:solidFill>
            <a:miter/>
          </a:ln>
        </p:spPr>
        <p:txBody>
          <a:bodyPr lIns="45719" rIns="45719"/>
          <a:lstStyle/>
          <a:p>
            <a:endParaRPr/>
          </a:p>
        </p:txBody>
      </p:sp>
      <p:pic>
        <p:nvPicPr>
          <p:cNvPr id="384" name="Picture 12" descr="Picture 12"/>
          <p:cNvPicPr>
            <a:picLocks noChangeAspect="1"/>
          </p:cNvPicPr>
          <p:nvPr/>
        </p:nvPicPr>
        <p:blipFill>
          <a:blip r:embed="rId3"/>
          <a:stretch>
            <a:fillRect/>
          </a:stretch>
        </p:blipFill>
        <p:spPr>
          <a:xfrm>
            <a:off x="7589863" y="1381408"/>
            <a:ext cx="3073345" cy="2340863"/>
          </a:xfrm>
          <a:prstGeom prst="rect">
            <a:avLst/>
          </a:prstGeom>
          <a:ln w="12700">
            <a:miter lim="400000"/>
          </a:ln>
        </p:spPr>
      </p:pic>
      <p:sp>
        <p:nvSpPr>
          <p:cNvPr id="385"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416963336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Section Slide - Campaign 100 (Light Blu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2"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1D3E68">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393"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rgbClr val="FFFFFF"/>
                </a:solidFill>
              </a:defRPr>
            </a:lvl1pPr>
          </a:lstStyle>
          <a:p>
            <a:r>
              <a:t>CLICK TO EDIT MASTER TITLE STYLE</a:t>
            </a:r>
          </a:p>
        </p:txBody>
      </p:sp>
      <p:sp>
        <p:nvSpPr>
          <p:cNvPr id="394"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2274034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ection Slide - LCIF (Purp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1"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3C1241">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402"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rgbClr val="FFFFFF"/>
                </a:solidFill>
              </a:defRPr>
            </a:lvl1pPr>
          </a:lstStyle>
          <a:p>
            <a:r>
              <a:t>CLICK TO EDIT MASTER TITLE STYLE</a:t>
            </a:r>
          </a:p>
        </p:txBody>
      </p:sp>
      <p:sp>
        <p:nvSpPr>
          <p:cNvPr id="403"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96815922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ection Slide - LCIF (Gree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0"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005634">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411"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rgbClr val="FFFFFF"/>
                </a:solidFill>
              </a:defRPr>
            </a:lvl1pPr>
          </a:lstStyle>
          <a:p>
            <a:r>
              <a:t>CLICK TO EDIT MASTER TITLE STYLE</a:t>
            </a:r>
          </a:p>
        </p:txBody>
      </p:sp>
      <p:sp>
        <p:nvSpPr>
          <p:cNvPr id="412"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71594533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Section Slide - Campaign 100 (Oran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9"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9A1D00">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420"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rgbClr val="FFFFFF"/>
                </a:solidFill>
              </a:defRPr>
            </a:lvl1pPr>
          </a:lstStyle>
          <a:p>
            <a:r>
              <a:t>CLICK TO EDIT MASTER TITLE STYLE</a:t>
            </a:r>
          </a:p>
        </p:txBody>
      </p:sp>
      <p:sp>
        <p:nvSpPr>
          <p:cNvPr id="421"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0639418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Section Slide - LCIF (Lion Yellow)">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8"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765C00">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429"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chemeClr val="accent1"/>
                </a:solidFill>
              </a:defRPr>
            </a:lvl1pPr>
          </a:lstStyle>
          <a:p>
            <a:r>
              <a:t>CLICK TO EDIT MASTER TITLE STYLE</a:t>
            </a:r>
          </a:p>
        </p:txBody>
      </p:sp>
      <p:sp>
        <p:nvSpPr>
          <p:cNvPr id="430"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362691462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ection Slide - Campaign 100 (Lion Blu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7"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001A47">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438"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rgbClr val="FFFFFF"/>
                </a:solidFill>
              </a:defRPr>
            </a:lvl1pPr>
          </a:lstStyle>
          <a:p>
            <a:r>
              <a:t>CLICK TO EDIT MASTER TITLE STYLE</a:t>
            </a:r>
          </a:p>
        </p:txBody>
      </p:sp>
      <p:sp>
        <p:nvSpPr>
          <p:cNvPr id="439"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15899077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Section Slide - LCIF (Dark Blu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6" name="Freeform 4"/>
          <p:cNvSpPr/>
          <p:nvPr/>
        </p:nvSpPr>
        <p:spPr>
          <a:xfrm>
            <a:off x="-1880928" y="1042108"/>
            <a:ext cx="2654355" cy="2654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2824"/>
                </a:moveTo>
                <a:cubicBezTo>
                  <a:pt x="6395" y="2824"/>
                  <a:pt x="2824" y="6395"/>
                  <a:pt x="2824" y="10800"/>
                </a:cubicBezTo>
                <a:cubicBezTo>
                  <a:pt x="2824" y="15205"/>
                  <a:pt x="6395" y="18776"/>
                  <a:pt x="10800" y="18776"/>
                </a:cubicBezTo>
                <a:cubicBezTo>
                  <a:pt x="15205" y="18776"/>
                  <a:pt x="18776" y="15205"/>
                  <a:pt x="18776" y="10800"/>
                </a:cubicBezTo>
                <a:cubicBezTo>
                  <a:pt x="18776" y="6395"/>
                  <a:pt x="15205" y="2824"/>
                  <a:pt x="10800" y="2824"/>
                </a:cubicBezTo>
                <a:close/>
              </a:path>
            </a:pathLst>
          </a:custGeom>
          <a:solidFill>
            <a:srgbClr val="A5C1ED">
              <a:alpha val="45000"/>
            </a:srgbClr>
          </a:solidFill>
          <a:ln w="3175">
            <a:solidFill>
              <a:srgbClr val="FFFFFF">
                <a:alpha val="75000"/>
              </a:srgbClr>
            </a:solidFill>
            <a:miter/>
          </a:ln>
        </p:spPr>
        <p:txBody>
          <a:bodyPr lIns="45719" rIns="45719" anchor="ctr"/>
          <a:lstStyle/>
          <a:p>
            <a:pPr algn="ctr">
              <a:defRPr>
                <a:solidFill>
                  <a:srgbClr val="FFFFFF"/>
                </a:solidFill>
                <a:latin typeface="Century Gothic"/>
                <a:ea typeface="Century Gothic"/>
                <a:cs typeface="Century Gothic"/>
                <a:sym typeface="Century Gothic"/>
              </a:defRPr>
            </a:pPr>
            <a:endParaRPr/>
          </a:p>
        </p:txBody>
      </p:sp>
      <p:sp>
        <p:nvSpPr>
          <p:cNvPr id="447" name="CLICK TO EDIT MASTER TITLE STYLE"/>
          <p:cNvSpPr txBox="1">
            <a:spLocks noGrp="1"/>
          </p:cNvSpPr>
          <p:nvPr>
            <p:ph type="title" hasCustomPrompt="1"/>
          </p:nvPr>
        </p:nvSpPr>
        <p:spPr>
          <a:xfrm>
            <a:off x="1124711" y="1385855"/>
            <a:ext cx="5630931" cy="2310609"/>
          </a:xfrm>
          <a:prstGeom prst="rect">
            <a:avLst/>
          </a:prstGeom>
        </p:spPr>
        <p:txBody>
          <a:bodyPr lIns="0" tIns="0" rIns="0" bIns="0" anchor="t"/>
          <a:lstStyle>
            <a:lvl1pPr>
              <a:lnSpc>
                <a:spcPct val="100000"/>
              </a:lnSpc>
              <a:defRPr sz="6000">
                <a:solidFill>
                  <a:srgbClr val="FFFFFF"/>
                </a:solidFill>
              </a:defRPr>
            </a:lvl1pPr>
          </a:lstStyle>
          <a:p>
            <a:r>
              <a:t>CLICK TO EDIT MASTER TITLE STYLE</a:t>
            </a:r>
          </a:p>
        </p:txBody>
      </p:sp>
      <p:sp>
        <p:nvSpPr>
          <p:cNvPr id="448" name="Numéro de diapositive"/>
          <p:cNvSpPr txBox="1">
            <a:spLocks noGrp="1"/>
          </p:cNvSpPr>
          <p:nvPr>
            <p:ph type="sldNum" sz="quarter" idx="2"/>
          </p:nvPr>
        </p:nvSpPr>
        <p:spPr>
          <a:xfrm>
            <a:off x="8737600" y="6172200"/>
            <a:ext cx="2844800" cy="368301"/>
          </a:xfrm>
          <a:prstGeom prst="rect">
            <a:avLst/>
          </a:prstGeom>
        </p:spPr>
        <p:txBody>
          <a:bodyPr/>
          <a:lstStyle>
            <a:lvl1pPr>
              <a:defRPr>
                <a:solidFill>
                  <a:srgbClr val="979899"/>
                </a:solidFill>
              </a:defRPr>
            </a:lvl1pPr>
          </a:lstStyle>
          <a:p>
            <a:fld id="{86CB4B4D-7CA3-9044-876B-883B54F8677D}" type="slidenum">
              <a:t>‹N°›</a:t>
            </a:fld>
            <a:endParaRPr/>
          </a:p>
        </p:txBody>
      </p:sp>
    </p:spTree>
    <p:extLst>
      <p:ext uri="{BB962C8B-B14F-4D97-AF65-F5344CB8AC3E}">
        <p14:creationId xmlns:p14="http://schemas.microsoft.com/office/powerpoint/2010/main" val="322694177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C8A64-C7EA-4AF5-A5E9-778A2631EC24}"/>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3" name="Footer Placeholder 2">
            <a:extLst>
              <a:ext uri="{FF2B5EF4-FFF2-40B4-BE49-F238E27FC236}">
                <a16:creationId xmlns:a16="http://schemas.microsoft.com/office/drawing/2014/main" id="{8FEBB09B-0FBC-49A2-92C3-00FDF409AA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E040CE-882D-40DA-B1F0-B49719875D30}"/>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22661245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100 Content Slide - Globe (Green)">
    <p:bg>
      <p:bgPr>
        <a:solidFill>
          <a:schemeClr val="accent5"/>
        </a:solidFill>
        <a:effectLst/>
      </p:bgPr>
    </p:bg>
    <p:spTree>
      <p:nvGrpSpPr>
        <p:cNvPr id="1" name=""/>
        <p:cNvGrpSpPr/>
        <p:nvPr/>
      </p:nvGrpSpPr>
      <p:grpSpPr>
        <a:xfrm>
          <a:off x="0" y="0"/>
          <a:ext cx="0" cy="0"/>
          <a:chOff x="0" y="0"/>
          <a:chExt cx="0" cy="0"/>
        </a:xfrm>
      </p:grpSpPr>
      <p:grpSp>
        <p:nvGrpSpPr>
          <p:cNvPr id="457" name="Picture 5"/>
          <p:cNvGrpSpPr/>
          <p:nvPr/>
        </p:nvGrpSpPr>
        <p:grpSpPr>
          <a:xfrm>
            <a:off x="0" y="0"/>
            <a:ext cx="4639622" cy="6858000"/>
            <a:chOff x="0" y="0"/>
            <a:chExt cx="4639621" cy="6858000"/>
          </a:xfrm>
        </p:grpSpPr>
        <p:sp>
          <p:nvSpPr>
            <p:cNvPr id="455" name="Rectangle"/>
            <p:cNvSpPr/>
            <p:nvPr/>
          </p:nvSpPr>
          <p:spPr>
            <a:xfrm>
              <a:off x="0" y="0"/>
              <a:ext cx="4639622" cy="6858000"/>
            </a:xfrm>
            <a:prstGeom prst="rect">
              <a:avLst/>
            </a:prstGeom>
            <a:solidFill>
              <a:srgbClr val="005634"/>
            </a:solidFill>
            <a:ln w="12700" cap="flat">
              <a:noFill/>
              <a:miter lim="400000"/>
            </a:ln>
            <a:effectLst/>
          </p:spPr>
          <p:txBody>
            <a:bodyPr wrap="square" lIns="45719" tIns="45719" rIns="45719" bIns="45719" numCol="1" anchor="ctr">
              <a:noAutofit/>
            </a:bodyPr>
            <a:lstStyle/>
            <a:p>
              <a:endParaRPr/>
            </a:p>
          </p:txBody>
        </p:sp>
        <p:pic>
          <p:nvPicPr>
            <p:cNvPr id="456"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458"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sp>
        <p:nvSpPr>
          <p:cNvPr id="459"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pic>
        <p:nvPicPr>
          <p:cNvPr id="460" name="Picture 9" descr="Picture 9"/>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461"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462" name="Picture 7" descr="Picture 7"/>
          <p:cNvPicPr>
            <a:picLocks noChangeAspect="1"/>
          </p:cNvPicPr>
          <p:nvPr/>
        </p:nvPicPr>
        <p:blipFill>
          <a:blip r:embed="rId4"/>
          <a:stretch>
            <a:fillRect/>
          </a:stretch>
        </p:blipFill>
        <p:spPr>
          <a:xfrm>
            <a:off x="10158879" y="6436633"/>
            <a:ext cx="1895136" cy="289278"/>
          </a:xfrm>
          <a:prstGeom prst="rect">
            <a:avLst/>
          </a:prstGeom>
          <a:ln w="12700">
            <a:miter lim="400000"/>
          </a:ln>
        </p:spPr>
      </p:pic>
    </p:spTree>
    <p:extLst>
      <p:ext uri="{BB962C8B-B14F-4D97-AF65-F5344CB8AC3E}">
        <p14:creationId xmlns:p14="http://schemas.microsoft.com/office/powerpoint/2010/main" val="42952892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LCIF Content Slide - Globe (Green)">
    <p:bg>
      <p:bgPr>
        <a:solidFill>
          <a:schemeClr val="accent5"/>
        </a:solidFill>
        <a:effectLst/>
      </p:bgPr>
    </p:bg>
    <p:spTree>
      <p:nvGrpSpPr>
        <p:cNvPr id="1" name=""/>
        <p:cNvGrpSpPr/>
        <p:nvPr/>
      </p:nvGrpSpPr>
      <p:grpSpPr>
        <a:xfrm>
          <a:off x="0" y="0"/>
          <a:ext cx="0" cy="0"/>
          <a:chOff x="0" y="0"/>
          <a:chExt cx="0" cy="0"/>
        </a:xfrm>
      </p:grpSpPr>
      <p:grpSp>
        <p:nvGrpSpPr>
          <p:cNvPr id="471" name="Picture 5"/>
          <p:cNvGrpSpPr/>
          <p:nvPr/>
        </p:nvGrpSpPr>
        <p:grpSpPr>
          <a:xfrm>
            <a:off x="0" y="0"/>
            <a:ext cx="4639622" cy="6858000"/>
            <a:chOff x="0" y="0"/>
            <a:chExt cx="4639621" cy="6858000"/>
          </a:xfrm>
        </p:grpSpPr>
        <p:sp>
          <p:nvSpPr>
            <p:cNvPr id="469" name="Rectangle"/>
            <p:cNvSpPr/>
            <p:nvPr/>
          </p:nvSpPr>
          <p:spPr>
            <a:xfrm>
              <a:off x="0" y="0"/>
              <a:ext cx="4639622" cy="6858000"/>
            </a:xfrm>
            <a:prstGeom prst="rect">
              <a:avLst/>
            </a:prstGeom>
            <a:solidFill>
              <a:srgbClr val="005634"/>
            </a:solidFill>
            <a:ln w="12700" cap="flat">
              <a:noFill/>
              <a:miter lim="400000"/>
            </a:ln>
            <a:effectLst/>
          </p:spPr>
          <p:txBody>
            <a:bodyPr wrap="square" lIns="45719" tIns="45719" rIns="45719" bIns="45719" numCol="1" anchor="ctr">
              <a:noAutofit/>
            </a:bodyPr>
            <a:lstStyle/>
            <a:p>
              <a:endParaRPr/>
            </a:p>
          </p:txBody>
        </p:sp>
        <p:pic>
          <p:nvPicPr>
            <p:cNvPr id="470"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472"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sp>
        <p:nvSpPr>
          <p:cNvPr id="473"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pic>
        <p:nvPicPr>
          <p:cNvPr id="474" name="Picture 10" descr="Picture 10"/>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475"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476" name="Picture 9" descr="Picture 9"/>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291981891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100 Content Slide - Globe (Purple)">
    <p:bg>
      <p:bgPr>
        <a:solidFill>
          <a:schemeClr val="accent4"/>
        </a:solidFill>
        <a:effectLst/>
      </p:bgPr>
    </p:bg>
    <p:spTree>
      <p:nvGrpSpPr>
        <p:cNvPr id="1" name=""/>
        <p:cNvGrpSpPr/>
        <p:nvPr/>
      </p:nvGrpSpPr>
      <p:grpSpPr>
        <a:xfrm>
          <a:off x="0" y="0"/>
          <a:ext cx="0" cy="0"/>
          <a:chOff x="0" y="0"/>
          <a:chExt cx="0" cy="0"/>
        </a:xfrm>
      </p:grpSpPr>
      <p:grpSp>
        <p:nvGrpSpPr>
          <p:cNvPr id="485" name="Picture 5"/>
          <p:cNvGrpSpPr/>
          <p:nvPr/>
        </p:nvGrpSpPr>
        <p:grpSpPr>
          <a:xfrm>
            <a:off x="0" y="0"/>
            <a:ext cx="4639622" cy="6858000"/>
            <a:chOff x="0" y="0"/>
            <a:chExt cx="4639621" cy="6858000"/>
          </a:xfrm>
        </p:grpSpPr>
        <p:sp>
          <p:nvSpPr>
            <p:cNvPr id="483" name="Rectangle"/>
            <p:cNvSpPr/>
            <p:nvPr/>
          </p:nvSpPr>
          <p:spPr>
            <a:xfrm>
              <a:off x="0" y="0"/>
              <a:ext cx="4639622" cy="6858000"/>
            </a:xfrm>
            <a:prstGeom prst="rect">
              <a:avLst/>
            </a:prstGeom>
            <a:solidFill>
              <a:srgbClr val="5B1B62"/>
            </a:solidFill>
            <a:ln w="12700" cap="flat">
              <a:noFill/>
              <a:miter lim="400000"/>
            </a:ln>
            <a:effectLst/>
          </p:spPr>
          <p:txBody>
            <a:bodyPr wrap="square" lIns="45719" tIns="45719" rIns="45719" bIns="45719" numCol="1" anchor="ctr">
              <a:noAutofit/>
            </a:bodyPr>
            <a:lstStyle/>
            <a:p>
              <a:endParaRPr/>
            </a:p>
          </p:txBody>
        </p:sp>
        <p:pic>
          <p:nvPicPr>
            <p:cNvPr id="484"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486"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487"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488" name="Picture 12" descr="Picture 12"/>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489"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490" name="Picture 11" descr="Picture 11"/>
          <p:cNvPicPr>
            <a:picLocks noChangeAspect="1"/>
          </p:cNvPicPr>
          <p:nvPr/>
        </p:nvPicPr>
        <p:blipFill>
          <a:blip r:embed="rId4"/>
          <a:stretch>
            <a:fillRect/>
          </a:stretch>
        </p:blipFill>
        <p:spPr>
          <a:xfrm>
            <a:off x="10158879" y="6436633"/>
            <a:ext cx="1895136" cy="289278"/>
          </a:xfrm>
          <a:prstGeom prst="rect">
            <a:avLst/>
          </a:prstGeom>
          <a:ln w="12700">
            <a:miter lim="400000"/>
          </a:ln>
        </p:spPr>
      </p:pic>
    </p:spTree>
    <p:extLst>
      <p:ext uri="{BB962C8B-B14F-4D97-AF65-F5344CB8AC3E}">
        <p14:creationId xmlns:p14="http://schemas.microsoft.com/office/powerpoint/2010/main" val="16011415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LCIF Content Slide - Globe (Purple)">
    <p:bg>
      <p:bgPr>
        <a:solidFill>
          <a:schemeClr val="accent4"/>
        </a:solidFill>
        <a:effectLst/>
      </p:bgPr>
    </p:bg>
    <p:spTree>
      <p:nvGrpSpPr>
        <p:cNvPr id="1" name=""/>
        <p:cNvGrpSpPr/>
        <p:nvPr/>
      </p:nvGrpSpPr>
      <p:grpSpPr>
        <a:xfrm>
          <a:off x="0" y="0"/>
          <a:ext cx="0" cy="0"/>
          <a:chOff x="0" y="0"/>
          <a:chExt cx="0" cy="0"/>
        </a:xfrm>
      </p:grpSpPr>
      <p:grpSp>
        <p:nvGrpSpPr>
          <p:cNvPr id="499" name="Picture 5"/>
          <p:cNvGrpSpPr/>
          <p:nvPr/>
        </p:nvGrpSpPr>
        <p:grpSpPr>
          <a:xfrm>
            <a:off x="0" y="0"/>
            <a:ext cx="4639622" cy="6858000"/>
            <a:chOff x="0" y="0"/>
            <a:chExt cx="4639621" cy="6858000"/>
          </a:xfrm>
        </p:grpSpPr>
        <p:sp>
          <p:nvSpPr>
            <p:cNvPr id="497" name="Rectangle"/>
            <p:cNvSpPr/>
            <p:nvPr/>
          </p:nvSpPr>
          <p:spPr>
            <a:xfrm>
              <a:off x="0" y="0"/>
              <a:ext cx="4639622" cy="6858000"/>
            </a:xfrm>
            <a:prstGeom prst="rect">
              <a:avLst/>
            </a:prstGeom>
            <a:solidFill>
              <a:srgbClr val="5B1B62"/>
            </a:solidFill>
            <a:ln w="12700" cap="flat">
              <a:noFill/>
              <a:miter lim="400000"/>
            </a:ln>
            <a:effectLst/>
          </p:spPr>
          <p:txBody>
            <a:bodyPr wrap="square" lIns="45719" tIns="45719" rIns="45719" bIns="45719" numCol="1" anchor="ctr">
              <a:noAutofit/>
            </a:bodyPr>
            <a:lstStyle/>
            <a:p>
              <a:endParaRPr/>
            </a:p>
          </p:txBody>
        </p:sp>
        <p:pic>
          <p:nvPicPr>
            <p:cNvPr id="498"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00"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01"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502" name="Picture 7" descr="Picture 7"/>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503"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504" name="Picture 6" descr="Picture 6"/>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106073095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C100 Content Slide - Globe (Lion Yellow)">
    <p:bg>
      <p:bgPr>
        <a:solidFill>
          <a:schemeClr val="accent2"/>
        </a:solidFill>
        <a:effectLst/>
      </p:bgPr>
    </p:bg>
    <p:spTree>
      <p:nvGrpSpPr>
        <p:cNvPr id="1" name=""/>
        <p:cNvGrpSpPr/>
        <p:nvPr/>
      </p:nvGrpSpPr>
      <p:grpSpPr>
        <a:xfrm>
          <a:off x="0" y="0"/>
          <a:ext cx="0" cy="0"/>
          <a:chOff x="0" y="0"/>
          <a:chExt cx="0" cy="0"/>
        </a:xfrm>
      </p:grpSpPr>
      <p:grpSp>
        <p:nvGrpSpPr>
          <p:cNvPr id="513" name="Picture 5"/>
          <p:cNvGrpSpPr/>
          <p:nvPr/>
        </p:nvGrpSpPr>
        <p:grpSpPr>
          <a:xfrm>
            <a:off x="0" y="0"/>
            <a:ext cx="4639622" cy="6858000"/>
            <a:chOff x="0" y="0"/>
            <a:chExt cx="4639621" cy="6858000"/>
          </a:xfrm>
        </p:grpSpPr>
        <p:sp>
          <p:nvSpPr>
            <p:cNvPr id="511" name="Rectangle"/>
            <p:cNvSpPr/>
            <p:nvPr/>
          </p:nvSpPr>
          <p:spPr>
            <a:xfrm>
              <a:off x="0" y="0"/>
              <a:ext cx="4639622" cy="6858000"/>
            </a:xfrm>
            <a:prstGeom prst="rect">
              <a:avLst/>
            </a:prstGeom>
            <a:solidFill>
              <a:schemeClr val="accent2"/>
            </a:solidFill>
            <a:ln w="12700" cap="flat">
              <a:noFill/>
              <a:miter lim="400000"/>
            </a:ln>
            <a:effectLst/>
          </p:spPr>
          <p:txBody>
            <a:bodyPr wrap="square" lIns="45719" tIns="45719" rIns="45719" bIns="45719" numCol="1" anchor="ctr">
              <a:noAutofit/>
            </a:bodyPr>
            <a:lstStyle/>
            <a:p>
              <a:endParaRPr/>
            </a:p>
          </p:txBody>
        </p:sp>
        <p:pic>
          <p:nvPicPr>
            <p:cNvPr id="512"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14"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pic>
        <p:nvPicPr>
          <p:cNvPr id="515" name="Picture 11" descr="Picture 11"/>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pic>
        <p:nvPicPr>
          <p:cNvPr id="516" name="Picture 10" descr="Picture 10"/>
          <p:cNvPicPr>
            <a:picLocks noChangeAspect="1"/>
          </p:cNvPicPr>
          <p:nvPr/>
        </p:nvPicPr>
        <p:blipFill>
          <a:blip r:embed="rId4"/>
          <a:stretch>
            <a:fillRect/>
          </a:stretch>
        </p:blipFill>
        <p:spPr>
          <a:xfrm>
            <a:off x="10158879" y="6436633"/>
            <a:ext cx="1895136" cy="289278"/>
          </a:xfrm>
          <a:prstGeom prst="rect">
            <a:avLst/>
          </a:prstGeom>
          <a:ln w="12700">
            <a:miter lim="400000"/>
          </a:ln>
        </p:spPr>
      </p:pic>
      <p:sp>
        <p:nvSpPr>
          <p:cNvPr id="517" name="Texte du titre"/>
          <p:cNvSpPr txBox="1">
            <a:spLocks noGrp="1"/>
          </p:cNvSpPr>
          <p:nvPr>
            <p:ph type="title"/>
          </p:nvPr>
        </p:nvSpPr>
        <p:spPr>
          <a:xfrm>
            <a:off x="430212" y="1440445"/>
            <a:ext cx="4032606" cy="1179925"/>
          </a:xfrm>
          <a:prstGeom prst="rect">
            <a:avLst/>
          </a:prstGeom>
        </p:spPr>
        <p:txBody>
          <a:bodyPr lIns="0" tIns="0" rIns="0" bIns="0" anchor="t"/>
          <a:lstStyle>
            <a:lvl1pPr algn="r">
              <a:lnSpc>
                <a:spcPct val="130000"/>
              </a:lnSpc>
              <a:defRPr sz="2400" cap="all">
                <a:solidFill>
                  <a:schemeClr val="accent1"/>
                </a:solidFill>
              </a:defRPr>
            </a:lvl1pPr>
          </a:lstStyle>
          <a:p>
            <a:r>
              <a:t>Texte du titre</a:t>
            </a:r>
          </a:p>
        </p:txBody>
      </p:sp>
      <p:sp>
        <p:nvSpPr>
          <p:cNvPr id="518"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chemeClr val="accent1"/>
                </a:solidFill>
              </a:defRPr>
            </a:lvl1pPr>
            <a:lvl2pPr marL="342900" indent="-342900">
              <a:lnSpc>
                <a:spcPct val="100000"/>
              </a:lnSpc>
              <a:spcBef>
                <a:spcPts val="0"/>
              </a:spcBef>
              <a:buFontTx/>
              <a:defRPr sz="2400">
                <a:solidFill>
                  <a:schemeClr val="accent1"/>
                </a:solidFill>
              </a:defRPr>
            </a:lvl2pPr>
            <a:lvl3pPr marL="0" indent="0">
              <a:lnSpc>
                <a:spcPct val="100000"/>
              </a:lnSpc>
              <a:spcBef>
                <a:spcPts val="0"/>
              </a:spcBef>
              <a:buSzTx/>
              <a:buFontTx/>
              <a:buNone/>
              <a:defRPr sz="2400">
                <a:solidFill>
                  <a:schemeClr val="accent1"/>
                </a:solidFill>
              </a:defRPr>
            </a:lvl3pPr>
            <a:lvl4pPr marL="0" indent="0">
              <a:lnSpc>
                <a:spcPct val="100000"/>
              </a:lnSpc>
              <a:spcBef>
                <a:spcPts val="0"/>
              </a:spcBef>
              <a:buSzTx/>
              <a:buFontTx/>
              <a:buNone/>
              <a:defRPr sz="2400">
                <a:solidFill>
                  <a:schemeClr val="accent1"/>
                </a:solidFill>
              </a:defRPr>
            </a:lvl4pPr>
            <a:lvl5pPr marL="0" indent="0">
              <a:lnSpc>
                <a:spcPct val="100000"/>
              </a:lnSpc>
              <a:spcBef>
                <a:spcPts val="0"/>
              </a:spcBef>
              <a:buSzTx/>
              <a:buFontTx/>
              <a:buNone/>
              <a:defRPr sz="2400">
                <a:solidFill>
                  <a:schemeClr val="accent1"/>
                </a:solidFill>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418342524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LCIF Content Slide - Globe (Lion Yellow)">
    <p:bg>
      <p:bgPr>
        <a:solidFill>
          <a:schemeClr val="accent2"/>
        </a:solidFill>
        <a:effectLst/>
      </p:bgPr>
    </p:bg>
    <p:spTree>
      <p:nvGrpSpPr>
        <p:cNvPr id="1" name=""/>
        <p:cNvGrpSpPr/>
        <p:nvPr/>
      </p:nvGrpSpPr>
      <p:grpSpPr>
        <a:xfrm>
          <a:off x="0" y="0"/>
          <a:ext cx="0" cy="0"/>
          <a:chOff x="0" y="0"/>
          <a:chExt cx="0" cy="0"/>
        </a:xfrm>
      </p:grpSpPr>
      <p:grpSp>
        <p:nvGrpSpPr>
          <p:cNvPr id="527" name="Picture 5"/>
          <p:cNvGrpSpPr/>
          <p:nvPr/>
        </p:nvGrpSpPr>
        <p:grpSpPr>
          <a:xfrm>
            <a:off x="0" y="0"/>
            <a:ext cx="4639622" cy="6858000"/>
            <a:chOff x="0" y="0"/>
            <a:chExt cx="4639621" cy="6858000"/>
          </a:xfrm>
        </p:grpSpPr>
        <p:sp>
          <p:nvSpPr>
            <p:cNvPr id="525" name="Rectangle"/>
            <p:cNvSpPr/>
            <p:nvPr/>
          </p:nvSpPr>
          <p:spPr>
            <a:xfrm>
              <a:off x="0" y="0"/>
              <a:ext cx="4639622" cy="6858000"/>
            </a:xfrm>
            <a:prstGeom prst="rect">
              <a:avLst/>
            </a:prstGeom>
            <a:solidFill>
              <a:schemeClr val="accent2"/>
            </a:solidFill>
            <a:ln w="12700" cap="flat">
              <a:noFill/>
              <a:miter lim="400000"/>
            </a:ln>
            <a:effectLst/>
          </p:spPr>
          <p:txBody>
            <a:bodyPr wrap="square" lIns="45719" tIns="45719" rIns="45719" bIns="45719" numCol="1" anchor="ctr">
              <a:noAutofit/>
            </a:bodyPr>
            <a:lstStyle/>
            <a:p>
              <a:endParaRPr/>
            </a:p>
          </p:txBody>
        </p:sp>
        <p:pic>
          <p:nvPicPr>
            <p:cNvPr id="526"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28"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29"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chemeClr val="accent1"/>
                </a:solidFill>
              </a:defRPr>
            </a:lvl1pPr>
          </a:lstStyle>
          <a:p>
            <a:r>
              <a:t>Texte du titre</a:t>
            </a:r>
          </a:p>
        </p:txBody>
      </p:sp>
      <p:pic>
        <p:nvPicPr>
          <p:cNvPr id="530" name="Picture 11" descr="Picture 11"/>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531"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chemeClr val="accent1"/>
                </a:solidFill>
              </a:defRPr>
            </a:lvl1pPr>
            <a:lvl2pPr marL="342900" indent="-342900">
              <a:lnSpc>
                <a:spcPct val="100000"/>
              </a:lnSpc>
              <a:spcBef>
                <a:spcPts val="0"/>
              </a:spcBef>
              <a:buFontTx/>
              <a:defRPr sz="2400">
                <a:solidFill>
                  <a:schemeClr val="accent1"/>
                </a:solidFill>
              </a:defRPr>
            </a:lvl2pPr>
            <a:lvl3pPr marL="0" indent="0">
              <a:lnSpc>
                <a:spcPct val="100000"/>
              </a:lnSpc>
              <a:spcBef>
                <a:spcPts val="0"/>
              </a:spcBef>
              <a:buSzTx/>
              <a:buFontTx/>
              <a:buNone/>
              <a:defRPr sz="2400">
                <a:solidFill>
                  <a:schemeClr val="accent1"/>
                </a:solidFill>
              </a:defRPr>
            </a:lvl3pPr>
            <a:lvl4pPr marL="0" indent="0">
              <a:lnSpc>
                <a:spcPct val="100000"/>
              </a:lnSpc>
              <a:spcBef>
                <a:spcPts val="0"/>
              </a:spcBef>
              <a:buSzTx/>
              <a:buFontTx/>
              <a:buNone/>
              <a:defRPr sz="2400">
                <a:solidFill>
                  <a:schemeClr val="accent1"/>
                </a:solidFill>
              </a:defRPr>
            </a:lvl4pPr>
            <a:lvl5pPr marL="0" indent="0">
              <a:lnSpc>
                <a:spcPct val="100000"/>
              </a:lnSpc>
              <a:spcBef>
                <a:spcPts val="0"/>
              </a:spcBef>
              <a:buSzTx/>
              <a:buFontTx/>
              <a:buNone/>
              <a:defRPr sz="2400">
                <a:solidFill>
                  <a:schemeClr val="accent1"/>
                </a:solidFill>
              </a:defRPr>
            </a:lvl5pPr>
          </a:lstStyle>
          <a:p>
            <a:r>
              <a:t>Texte niveau 1</a:t>
            </a:r>
          </a:p>
          <a:p>
            <a:pPr lvl="1"/>
            <a:r>
              <a:t>Texte niveau 2</a:t>
            </a:r>
          </a:p>
          <a:p>
            <a:pPr lvl="2"/>
            <a:r>
              <a:t>Texte niveau 3</a:t>
            </a:r>
          </a:p>
          <a:p>
            <a:pPr lvl="3"/>
            <a:r>
              <a:t>Texte niveau 4</a:t>
            </a:r>
          </a:p>
          <a:p>
            <a:pPr lvl="4"/>
            <a:r>
              <a:t>Texte niveau 5</a:t>
            </a:r>
          </a:p>
        </p:txBody>
      </p:sp>
      <p:pic>
        <p:nvPicPr>
          <p:cNvPr id="532" name="Picture 6" descr="Picture 6"/>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55402106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C100 Content Slide - Globe (Light Blue)">
    <p:bg>
      <p:bgPr>
        <a:solidFill>
          <a:schemeClr val="accent3"/>
        </a:solidFill>
        <a:effectLst/>
      </p:bgPr>
    </p:bg>
    <p:spTree>
      <p:nvGrpSpPr>
        <p:cNvPr id="1" name=""/>
        <p:cNvGrpSpPr/>
        <p:nvPr/>
      </p:nvGrpSpPr>
      <p:grpSpPr>
        <a:xfrm>
          <a:off x="0" y="0"/>
          <a:ext cx="0" cy="0"/>
          <a:chOff x="0" y="0"/>
          <a:chExt cx="0" cy="0"/>
        </a:xfrm>
      </p:grpSpPr>
      <p:grpSp>
        <p:nvGrpSpPr>
          <p:cNvPr id="541" name="Picture 5"/>
          <p:cNvGrpSpPr/>
          <p:nvPr/>
        </p:nvGrpSpPr>
        <p:grpSpPr>
          <a:xfrm>
            <a:off x="0" y="0"/>
            <a:ext cx="4639622" cy="6858000"/>
            <a:chOff x="0" y="0"/>
            <a:chExt cx="4639621" cy="6858000"/>
          </a:xfrm>
        </p:grpSpPr>
        <p:sp>
          <p:nvSpPr>
            <p:cNvPr id="539" name="Rectangle"/>
            <p:cNvSpPr/>
            <p:nvPr/>
          </p:nvSpPr>
          <p:spPr>
            <a:xfrm>
              <a:off x="0" y="0"/>
              <a:ext cx="4639622" cy="6858000"/>
            </a:xfrm>
            <a:prstGeom prst="rect">
              <a:avLst/>
            </a:prstGeom>
            <a:solidFill>
              <a:srgbClr val="2B5C9C"/>
            </a:solidFill>
            <a:ln w="12700" cap="flat">
              <a:noFill/>
              <a:miter lim="400000"/>
            </a:ln>
            <a:effectLst/>
          </p:spPr>
          <p:txBody>
            <a:bodyPr wrap="square" lIns="45719" tIns="45719" rIns="45719" bIns="45719" numCol="1" anchor="ctr">
              <a:noAutofit/>
            </a:bodyPr>
            <a:lstStyle/>
            <a:p>
              <a:endParaRPr/>
            </a:p>
          </p:txBody>
        </p:sp>
        <p:pic>
          <p:nvPicPr>
            <p:cNvPr id="540"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42"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43"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544" name="Picture 13" descr="Picture 13"/>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545"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546" name="Picture 11" descr="Picture 11"/>
          <p:cNvPicPr>
            <a:picLocks noChangeAspect="1"/>
          </p:cNvPicPr>
          <p:nvPr/>
        </p:nvPicPr>
        <p:blipFill>
          <a:blip r:embed="rId4"/>
          <a:stretch>
            <a:fillRect/>
          </a:stretch>
        </p:blipFill>
        <p:spPr>
          <a:xfrm>
            <a:off x="10158879" y="6436633"/>
            <a:ext cx="1895136" cy="289278"/>
          </a:xfrm>
          <a:prstGeom prst="rect">
            <a:avLst/>
          </a:prstGeom>
          <a:ln w="12700">
            <a:miter lim="400000"/>
          </a:ln>
        </p:spPr>
      </p:pic>
    </p:spTree>
    <p:extLst>
      <p:ext uri="{BB962C8B-B14F-4D97-AF65-F5344CB8AC3E}">
        <p14:creationId xmlns:p14="http://schemas.microsoft.com/office/powerpoint/2010/main" val="138009367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LCIF Content Slide - Globe (Light Blue)">
    <p:bg>
      <p:bgPr>
        <a:solidFill>
          <a:schemeClr val="accent3"/>
        </a:solidFill>
        <a:effectLst/>
      </p:bgPr>
    </p:bg>
    <p:spTree>
      <p:nvGrpSpPr>
        <p:cNvPr id="1" name=""/>
        <p:cNvGrpSpPr/>
        <p:nvPr/>
      </p:nvGrpSpPr>
      <p:grpSpPr>
        <a:xfrm>
          <a:off x="0" y="0"/>
          <a:ext cx="0" cy="0"/>
          <a:chOff x="0" y="0"/>
          <a:chExt cx="0" cy="0"/>
        </a:xfrm>
      </p:grpSpPr>
      <p:grpSp>
        <p:nvGrpSpPr>
          <p:cNvPr id="555" name="Picture 5"/>
          <p:cNvGrpSpPr/>
          <p:nvPr/>
        </p:nvGrpSpPr>
        <p:grpSpPr>
          <a:xfrm>
            <a:off x="0" y="0"/>
            <a:ext cx="4639622" cy="6858000"/>
            <a:chOff x="0" y="0"/>
            <a:chExt cx="4639621" cy="6858000"/>
          </a:xfrm>
        </p:grpSpPr>
        <p:sp>
          <p:nvSpPr>
            <p:cNvPr id="553" name="Rectangle"/>
            <p:cNvSpPr/>
            <p:nvPr/>
          </p:nvSpPr>
          <p:spPr>
            <a:xfrm>
              <a:off x="0" y="0"/>
              <a:ext cx="4639622" cy="6858000"/>
            </a:xfrm>
            <a:prstGeom prst="rect">
              <a:avLst/>
            </a:prstGeom>
            <a:solidFill>
              <a:srgbClr val="2B5C9C"/>
            </a:solidFill>
            <a:ln w="12700" cap="flat">
              <a:noFill/>
              <a:miter lim="400000"/>
            </a:ln>
            <a:effectLst/>
          </p:spPr>
          <p:txBody>
            <a:bodyPr wrap="square" lIns="45719" tIns="45719" rIns="45719" bIns="45719" numCol="1" anchor="ctr">
              <a:noAutofit/>
            </a:bodyPr>
            <a:lstStyle/>
            <a:p>
              <a:endParaRPr/>
            </a:p>
          </p:txBody>
        </p:sp>
        <p:pic>
          <p:nvPicPr>
            <p:cNvPr id="554"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56"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57"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558" name="Picture 8" descr="Picture 8"/>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559"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560" name="Picture 6" descr="Picture 6"/>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39893625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100 Content Slide - Globe (Lion Blue)">
    <p:bg>
      <p:bgPr>
        <a:solidFill>
          <a:srgbClr val="00338D"/>
        </a:solidFill>
        <a:effectLst/>
      </p:bgPr>
    </p:bg>
    <p:spTree>
      <p:nvGrpSpPr>
        <p:cNvPr id="1" name=""/>
        <p:cNvGrpSpPr/>
        <p:nvPr/>
      </p:nvGrpSpPr>
      <p:grpSpPr>
        <a:xfrm>
          <a:off x="0" y="0"/>
          <a:ext cx="0" cy="0"/>
          <a:chOff x="0" y="0"/>
          <a:chExt cx="0" cy="0"/>
        </a:xfrm>
      </p:grpSpPr>
      <p:grpSp>
        <p:nvGrpSpPr>
          <p:cNvPr id="569" name="Picture 5"/>
          <p:cNvGrpSpPr/>
          <p:nvPr/>
        </p:nvGrpSpPr>
        <p:grpSpPr>
          <a:xfrm>
            <a:off x="0" y="0"/>
            <a:ext cx="4639622" cy="6858000"/>
            <a:chOff x="0" y="0"/>
            <a:chExt cx="4639621" cy="6858000"/>
          </a:xfrm>
        </p:grpSpPr>
        <p:sp>
          <p:nvSpPr>
            <p:cNvPr id="567" name="Rectangle"/>
            <p:cNvSpPr/>
            <p:nvPr/>
          </p:nvSpPr>
          <p:spPr>
            <a:xfrm>
              <a:off x="0" y="0"/>
              <a:ext cx="4639622" cy="6858000"/>
            </a:xfrm>
            <a:prstGeom prst="rect">
              <a:avLst/>
            </a:prstGeom>
            <a:solidFill>
              <a:srgbClr val="00266A"/>
            </a:solidFill>
            <a:ln w="12700" cap="flat">
              <a:noFill/>
              <a:miter lim="400000"/>
            </a:ln>
            <a:effectLst/>
          </p:spPr>
          <p:txBody>
            <a:bodyPr wrap="square" lIns="45719" tIns="45719" rIns="45719" bIns="45719" numCol="1" anchor="ctr">
              <a:noAutofit/>
            </a:bodyPr>
            <a:lstStyle/>
            <a:p>
              <a:endParaRPr/>
            </a:p>
          </p:txBody>
        </p:sp>
        <p:pic>
          <p:nvPicPr>
            <p:cNvPr id="568"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70"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71"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572" name="Picture 11" descr="Picture 11"/>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573"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574" name="Picture 10" descr="Picture 10"/>
          <p:cNvPicPr>
            <a:picLocks noChangeAspect="1"/>
          </p:cNvPicPr>
          <p:nvPr/>
        </p:nvPicPr>
        <p:blipFill>
          <a:blip r:embed="rId4"/>
          <a:stretch>
            <a:fillRect/>
          </a:stretch>
        </p:blipFill>
        <p:spPr>
          <a:xfrm>
            <a:off x="10158879" y="6436633"/>
            <a:ext cx="1895136" cy="289278"/>
          </a:xfrm>
          <a:prstGeom prst="rect">
            <a:avLst/>
          </a:prstGeom>
          <a:ln w="12700">
            <a:miter lim="400000"/>
          </a:ln>
        </p:spPr>
      </p:pic>
    </p:spTree>
    <p:extLst>
      <p:ext uri="{BB962C8B-B14F-4D97-AF65-F5344CB8AC3E}">
        <p14:creationId xmlns:p14="http://schemas.microsoft.com/office/powerpoint/2010/main" val="367712947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LCIF Content Slide - Globe (Lion Blue)">
    <p:bg>
      <p:bgPr>
        <a:solidFill>
          <a:srgbClr val="00338D"/>
        </a:solidFill>
        <a:effectLst/>
      </p:bgPr>
    </p:bg>
    <p:spTree>
      <p:nvGrpSpPr>
        <p:cNvPr id="1" name=""/>
        <p:cNvGrpSpPr/>
        <p:nvPr/>
      </p:nvGrpSpPr>
      <p:grpSpPr>
        <a:xfrm>
          <a:off x="0" y="0"/>
          <a:ext cx="0" cy="0"/>
          <a:chOff x="0" y="0"/>
          <a:chExt cx="0" cy="0"/>
        </a:xfrm>
      </p:grpSpPr>
      <p:grpSp>
        <p:nvGrpSpPr>
          <p:cNvPr id="583" name="Picture 5"/>
          <p:cNvGrpSpPr/>
          <p:nvPr/>
        </p:nvGrpSpPr>
        <p:grpSpPr>
          <a:xfrm>
            <a:off x="0" y="0"/>
            <a:ext cx="4639622" cy="6858000"/>
            <a:chOff x="0" y="0"/>
            <a:chExt cx="4639621" cy="6858000"/>
          </a:xfrm>
        </p:grpSpPr>
        <p:sp>
          <p:nvSpPr>
            <p:cNvPr id="581" name="Rectangle"/>
            <p:cNvSpPr/>
            <p:nvPr/>
          </p:nvSpPr>
          <p:spPr>
            <a:xfrm>
              <a:off x="0" y="0"/>
              <a:ext cx="4639622" cy="6858000"/>
            </a:xfrm>
            <a:prstGeom prst="rect">
              <a:avLst/>
            </a:prstGeom>
            <a:solidFill>
              <a:srgbClr val="00266A"/>
            </a:solidFill>
            <a:ln w="12700" cap="flat">
              <a:noFill/>
              <a:miter lim="400000"/>
            </a:ln>
            <a:effectLst/>
          </p:spPr>
          <p:txBody>
            <a:bodyPr wrap="square" lIns="45719" tIns="45719" rIns="45719" bIns="45719" numCol="1" anchor="ctr">
              <a:noAutofit/>
            </a:bodyPr>
            <a:lstStyle/>
            <a:p>
              <a:endParaRPr/>
            </a:p>
          </p:txBody>
        </p:sp>
        <p:pic>
          <p:nvPicPr>
            <p:cNvPr id="582"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84"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85"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586" name="Picture 11" descr="Picture 11"/>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587"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588" name="Picture 6" descr="Picture 6"/>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143141221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32C8A-19CA-464A-B51F-B4097A0C2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21B5C9-4B5E-43F8-996A-D5FD87D74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07035C-81C9-4110-B487-888F0FC7D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A53FB-24E4-4793-B539-5EC6CD17246E}"/>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6" name="Footer Placeholder 5">
            <a:extLst>
              <a:ext uri="{FF2B5EF4-FFF2-40B4-BE49-F238E27FC236}">
                <a16:creationId xmlns:a16="http://schemas.microsoft.com/office/drawing/2014/main" id="{09A6B46A-16F0-41FD-AD41-A3895A995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8AEB2-E8F7-4F95-95E7-10B210FE464E}"/>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4773759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C100 Content Slide - Globe (Dark Blue)">
    <p:bg>
      <p:bgPr>
        <a:solidFill>
          <a:schemeClr val="accent1"/>
        </a:solidFill>
        <a:effectLst/>
      </p:bgPr>
    </p:bg>
    <p:spTree>
      <p:nvGrpSpPr>
        <p:cNvPr id="1" name=""/>
        <p:cNvGrpSpPr/>
        <p:nvPr/>
      </p:nvGrpSpPr>
      <p:grpSpPr>
        <a:xfrm>
          <a:off x="0" y="0"/>
          <a:ext cx="0" cy="0"/>
          <a:chOff x="0" y="0"/>
          <a:chExt cx="0" cy="0"/>
        </a:xfrm>
      </p:grpSpPr>
      <p:grpSp>
        <p:nvGrpSpPr>
          <p:cNvPr id="597" name="Picture 5"/>
          <p:cNvGrpSpPr/>
          <p:nvPr/>
        </p:nvGrpSpPr>
        <p:grpSpPr>
          <a:xfrm>
            <a:off x="0" y="0"/>
            <a:ext cx="4639622" cy="6858000"/>
            <a:chOff x="0" y="0"/>
            <a:chExt cx="4639621" cy="6858000"/>
          </a:xfrm>
        </p:grpSpPr>
        <p:sp>
          <p:nvSpPr>
            <p:cNvPr id="595" name="Rectangle"/>
            <p:cNvSpPr/>
            <p:nvPr/>
          </p:nvSpPr>
          <p:spPr>
            <a:xfrm>
              <a:off x="0" y="0"/>
              <a:ext cx="4639622" cy="6858000"/>
            </a:xfrm>
            <a:prstGeom prst="rect">
              <a:avLst/>
            </a:prstGeom>
            <a:solidFill>
              <a:schemeClr val="accent1"/>
            </a:solidFill>
            <a:ln w="12700" cap="flat">
              <a:noFill/>
              <a:miter lim="400000"/>
            </a:ln>
            <a:effectLst/>
          </p:spPr>
          <p:txBody>
            <a:bodyPr wrap="square" lIns="45719" tIns="45719" rIns="45719" bIns="45719" numCol="1" anchor="ctr">
              <a:noAutofit/>
            </a:bodyPr>
            <a:lstStyle/>
            <a:p>
              <a:endParaRPr/>
            </a:p>
          </p:txBody>
        </p:sp>
        <p:pic>
          <p:nvPicPr>
            <p:cNvPr id="596"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598"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599"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600" name="Picture 12" descr="Picture 12"/>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601"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602" name="Picture 11" descr="Picture 11"/>
          <p:cNvPicPr>
            <a:picLocks noChangeAspect="1"/>
          </p:cNvPicPr>
          <p:nvPr/>
        </p:nvPicPr>
        <p:blipFill>
          <a:blip r:embed="rId4"/>
          <a:stretch>
            <a:fillRect/>
          </a:stretch>
        </p:blipFill>
        <p:spPr>
          <a:xfrm>
            <a:off x="10158879" y="6436633"/>
            <a:ext cx="1895136" cy="289278"/>
          </a:xfrm>
          <a:prstGeom prst="rect">
            <a:avLst/>
          </a:prstGeom>
          <a:ln w="12700">
            <a:miter lim="400000"/>
          </a:ln>
        </p:spPr>
      </p:pic>
    </p:spTree>
    <p:extLst>
      <p:ext uri="{BB962C8B-B14F-4D97-AF65-F5344CB8AC3E}">
        <p14:creationId xmlns:p14="http://schemas.microsoft.com/office/powerpoint/2010/main" val="109579583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LCIF Content Slide - Globe (Dark Blue)">
    <p:bg>
      <p:bgPr>
        <a:solidFill>
          <a:schemeClr val="accent1"/>
        </a:solidFill>
        <a:effectLst/>
      </p:bgPr>
    </p:bg>
    <p:spTree>
      <p:nvGrpSpPr>
        <p:cNvPr id="1" name=""/>
        <p:cNvGrpSpPr/>
        <p:nvPr/>
      </p:nvGrpSpPr>
      <p:grpSpPr>
        <a:xfrm>
          <a:off x="0" y="0"/>
          <a:ext cx="0" cy="0"/>
          <a:chOff x="0" y="0"/>
          <a:chExt cx="0" cy="0"/>
        </a:xfrm>
      </p:grpSpPr>
      <p:grpSp>
        <p:nvGrpSpPr>
          <p:cNvPr id="611" name="Picture 5"/>
          <p:cNvGrpSpPr/>
          <p:nvPr/>
        </p:nvGrpSpPr>
        <p:grpSpPr>
          <a:xfrm>
            <a:off x="0" y="0"/>
            <a:ext cx="4639622" cy="6858000"/>
            <a:chOff x="0" y="0"/>
            <a:chExt cx="4639621" cy="6858000"/>
          </a:xfrm>
        </p:grpSpPr>
        <p:sp>
          <p:nvSpPr>
            <p:cNvPr id="609" name="Rectangle"/>
            <p:cNvSpPr/>
            <p:nvPr/>
          </p:nvSpPr>
          <p:spPr>
            <a:xfrm>
              <a:off x="0" y="0"/>
              <a:ext cx="4639622" cy="6858000"/>
            </a:xfrm>
            <a:prstGeom prst="rect">
              <a:avLst/>
            </a:prstGeom>
            <a:solidFill>
              <a:schemeClr val="accent1"/>
            </a:solidFill>
            <a:ln w="12700" cap="flat">
              <a:noFill/>
              <a:miter lim="400000"/>
            </a:ln>
            <a:effectLst/>
          </p:spPr>
          <p:txBody>
            <a:bodyPr wrap="square" lIns="45719" tIns="45719" rIns="45719" bIns="45719" numCol="1" anchor="ctr">
              <a:noAutofit/>
            </a:bodyPr>
            <a:lstStyle/>
            <a:p>
              <a:endParaRPr/>
            </a:p>
          </p:txBody>
        </p:sp>
        <p:pic>
          <p:nvPicPr>
            <p:cNvPr id="610" name="image6.jpeg" descr="image6.jpeg"/>
            <p:cNvPicPr>
              <a:picLocks noChangeAspect="1"/>
            </p:cNvPicPr>
            <p:nvPr/>
          </p:nvPicPr>
          <p:blipFill>
            <a:blip r:embed="rId2">
              <a:alphaModFix amt="8000"/>
            </a:blip>
            <a:stretch>
              <a:fillRect/>
            </a:stretch>
          </p:blipFill>
          <p:spPr>
            <a:xfrm>
              <a:off x="0" y="0"/>
              <a:ext cx="4639622" cy="6858000"/>
            </a:xfrm>
            <a:prstGeom prst="rect">
              <a:avLst/>
            </a:prstGeom>
            <a:ln w="12700" cap="flat">
              <a:noFill/>
              <a:miter lim="400000"/>
            </a:ln>
            <a:effectLst/>
          </p:spPr>
        </p:pic>
      </p:grpSp>
      <p:sp>
        <p:nvSpPr>
          <p:cNvPr id="612"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
        <p:nvSpPr>
          <p:cNvPr id="613" name="Texte du titre"/>
          <p:cNvSpPr txBox="1">
            <a:spLocks noGrp="1"/>
          </p:cNvSpPr>
          <p:nvPr>
            <p:ph type="title"/>
          </p:nvPr>
        </p:nvSpPr>
        <p:spPr>
          <a:xfrm>
            <a:off x="430212" y="1440445"/>
            <a:ext cx="4032607" cy="1179925"/>
          </a:xfrm>
          <a:prstGeom prst="rect">
            <a:avLst/>
          </a:prstGeom>
        </p:spPr>
        <p:txBody>
          <a:bodyPr lIns="0" tIns="0" rIns="0" bIns="0" anchor="t"/>
          <a:lstStyle>
            <a:lvl1pPr algn="r">
              <a:lnSpc>
                <a:spcPct val="130000"/>
              </a:lnSpc>
              <a:defRPr sz="2400" cap="all">
                <a:solidFill>
                  <a:srgbClr val="FFFFFF"/>
                </a:solidFill>
              </a:defRPr>
            </a:lvl1pPr>
          </a:lstStyle>
          <a:p>
            <a:r>
              <a:t>Texte du titre</a:t>
            </a:r>
          </a:p>
        </p:txBody>
      </p:sp>
      <p:pic>
        <p:nvPicPr>
          <p:cNvPr id="614" name="Picture 7" descr="Picture 7"/>
          <p:cNvPicPr>
            <a:picLocks noChangeAspect="1"/>
          </p:cNvPicPr>
          <p:nvPr/>
        </p:nvPicPr>
        <p:blipFill>
          <a:blip r:embed="rId3"/>
          <a:srcRect b="9959"/>
          <a:stretch>
            <a:fillRect/>
          </a:stretch>
        </p:blipFill>
        <p:spPr>
          <a:xfrm>
            <a:off x="9448793" y="5622995"/>
            <a:ext cx="2743207" cy="1235007"/>
          </a:xfrm>
          <a:prstGeom prst="rect">
            <a:avLst/>
          </a:prstGeom>
          <a:ln w="12700">
            <a:miter lim="400000"/>
          </a:ln>
        </p:spPr>
      </p:pic>
      <p:sp>
        <p:nvSpPr>
          <p:cNvPr id="615" name="Texte niveau 1…"/>
          <p:cNvSpPr txBox="1">
            <a:spLocks noGrp="1"/>
          </p:cNvSpPr>
          <p:nvPr>
            <p:ph type="body" sz="half" idx="1"/>
          </p:nvPr>
        </p:nvSpPr>
        <p:spPr>
          <a:xfrm>
            <a:off x="6153150" y="1440445"/>
            <a:ext cx="5614988" cy="4900312"/>
          </a:xfrm>
          <a:prstGeom prst="rect">
            <a:avLst/>
          </a:prstGeom>
        </p:spPr>
        <p:txBody>
          <a:bodyPr lIns="0" tIns="0" rIns="0" bIns="0"/>
          <a:lstStyle>
            <a:lvl1pPr marL="0" indent="0">
              <a:lnSpc>
                <a:spcPct val="100000"/>
              </a:lnSpc>
              <a:spcBef>
                <a:spcPts val="0"/>
              </a:spcBef>
              <a:buSzTx/>
              <a:buFontTx/>
              <a:buNone/>
              <a:defRPr sz="2400">
                <a:solidFill>
                  <a:srgbClr val="FFFFFF"/>
                </a:solidFill>
              </a:defRPr>
            </a:lvl1pPr>
            <a:lvl2pPr marL="342900" indent="-342900">
              <a:lnSpc>
                <a:spcPct val="100000"/>
              </a:lnSpc>
              <a:spcBef>
                <a:spcPts val="0"/>
              </a:spcBef>
              <a:buFontTx/>
              <a:defRPr sz="2400">
                <a:solidFill>
                  <a:srgbClr val="FFFFFF"/>
                </a:solidFill>
              </a:defRPr>
            </a:lvl2pPr>
            <a:lvl3pPr marL="0" indent="0">
              <a:lnSpc>
                <a:spcPct val="100000"/>
              </a:lnSpc>
              <a:spcBef>
                <a:spcPts val="0"/>
              </a:spcBef>
              <a:buSzTx/>
              <a:buFontTx/>
              <a:buNone/>
              <a:defRPr sz="2400">
                <a:solidFill>
                  <a:srgbClr val="FFFFFF"/>
                </a:solidFill>
              </a:defRPr>
            </a:lvl3pPr>
            <a:lvl4pPr marL="0" indent="0">
              <a:lnSpc>
                <a:spcPct val="100000"/>
              </a:lnSpc>
              <a:spcBef>
                <a:spcPts val="0"/>
              </a:spcBef>
              <a:buSzTx/>
              <a:buFontTx/>
              <a:buNone/>
              <a:defRPr sz="2400">
                <a:solidFill>
                  <a:srgbClr val="FFFFFF"/>
                </a:solidFill>
              </a:defRPr>
            </a:lvl4pPr>
            <a:lvl5pPr marL="0" indent="0">
              <a:lnSpc>
                <a:spcPct val="100000"/>
              </a:lnSpc>
              <a:spcBef>
                <a:spcPts val="0"/>
              </a:spcBef>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pic>
        <p:nvPicPr>
          <p:cNvPr id="616" name="Picture 6" descr="Picture 6"/>
          <p:cNvPicPr>
            <a:picLocks noChangeAspect="1"/>
          </p:cNvPicPr>
          <p:nvPr/>
        </p:nvPicPr>
        <p:blipFill>
          <a:blip r:embed="rId4"/>
          <a:stretch>
            <a:fillRect/>
          </a:stretch>
        </p:blipFill>
        <p:spPr>
          <a:xfrm>
            <a:off x="10443411" y="6318374"/>
            <a:ext cx="1626109" cy="474825"/>
          </a:xfrm>
          <a:prstGeom prst="rect">
            <a:avLst/>
          </a:prstGeom>
          <a:ln w="12700">
            <a:miter lim="400000"/>
          </a:ln>
        </p:spPr>
      </p:pic>
    </p:spTree>
    <p:extLst>
      <p:ext uri="{BB962C8B-B14F-4D97-AF65-F5344CB8AC3E}">
        <p14:creationId xmlns:p14="http://schemas.microsoft.com/office/powerpoint/2010/main" val="313237852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tent Slide - Side Circle (White Text)">
    <p:bg>
      <p:bgPr>
        <a:solidFill>
          <a:srgbClr val="FFFFFF"/>
        </a:solidFill>
        <a:effectLst/>
      </p:bgPr>
    </p:bg>
    <p:spTree>
      <p:nvGrpSpPr>
        <p:cNvPr id="1" name=""/>
        <p:cNvGrpSpPr/>
        <p:nvPr/>
      </p:nvGrpSpPr>
      <p:grpSpPr>
        <a:xfrm>
          <a:off x="0" y="0"/>
          <a:ext cx="0" cy="0"/>
          <a:chOff x="0" y="0"/>
          <a:chExt cx="0" cy="0"/>
        </a:xfrm>
      </p:grpSpPr>
      <p:sp>
        <p:nvSpPr>
          <p:cNvPr id="623" name="CLICK TO EDIT MASTER TITLE STYLE"/>
          <p:cNvSpPr txBox="1">
            <a:spLocks noGrp="1"/>
          </p:cNvSpPr>
          <p:nvPr>
            <p:ph type="title" hasCustomPrompt="1"/>
          </p:nvPr>
        </p:nvSpPr>
        <p:spPr>
          <a:xfrm>
            <a:off x="120315" y="2805402"/>
            <a:ext cx="3175250" cy="1247196"/>
          </a:xfrm>
          <a:prstGeom prst="rect">
            <a:avLst/>
          </a:prstGeom>
        </p:spPr>
        <p:txBody>
          <a:bodyPr lIns="0" tIns="0" rIns="0" bIns="0" anchor="t"/>
          <a:lstStyle>
            <a:lvl1pPr algn="r">
              <a:lnSpc>
                <a:spcPct val="130000"/>
              </a:lnSpc>
              <a:defRPr sz="2400">
                <a:solidFill>
                  <a:srgbClr val="FFFFFF"/>
                </a:solidFill>
              </a:defRPr>
            </a:lvl1pPr>
          </a:lstStyle>
          <a:p>
            <a:r>
              <a:t>CLICK TO EDIT MASTER TITLE STYLE</a:t>
            </a:r>
          </a:p>
        </p:txBody>
      </p:sp>
      <p:sp>
        <p:nvSpPr>
          <p:cNvPr id="624"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417050889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Content Slide - Side Circle (Black Text)">
    <p:bg>
      <p:bgPr>
        <a:solidFill>
          <a:srgbClr val="FFFFFF"/>
        </a:solidFill>
        <a:effectLst/>
      </p:bgPr>
    </p:bg>
    <p:spTree>
      <p:nvGrpSpPr>
        <p:cNvPr id="1" name=""/>
        <p:cNvGrpSpPr/>
        <p:nvPr/>
      </p:nvGrpSpPr>
      <p:grpSpPr>
        <a:xfrm>
          <a:off x="0" y="0"/>
          <a:ext cx="0" cy="0"/>
          <a:chOff x="0" y="0"/>
          <a:chExt cx="0" cy="0"/>
        </a:xfrm>
      </p:grpSpPr>
      <p:sp>
        <p:nvSpPr>
          <p:cNvPr id="631"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chemeClr val="accent1"/>
                </a:solidFill>
              </a:defRPr>
            </a:lvl1pPr>
          </a:lstStyle>
          <a:p>
            <a:fld id="{86CB4B4D-7CA3-9044-876B-883B54F8677D}" type="slidenum">
              <a:t>‹N°›</a:t>
            </a:fld>
            <a:endParaRPr/>
          </a:p>
        </p:txBody>
      </p:sp>
      <p:sp>
        <p:nvSpPr>
          <p:cNvPr id="632" name="CLICK TO EDIT MASTER TITLE STYLE"/>
          <p:cNvSpPr txBox="1">
            <a:spLocks noGrp="1"/>
          </p:cNvSpPr>
          <p:nvPr>
            <p:ph type="title" hasCustomPrompt="1"/>
          </p:nvPr>
        </p:nvSpPr>
        <p:spPr>
          <a:xfrm>
            <a:off x="120315" y="2805402"/>
            <a:ext cx="3175250" cy="1247196"/>
          </a:xfrm>
          <a:prstGeom prst="rect">
            <a:avLst/>
          </a:prstGeom>
        </p:spPr>
        <p:txBody>
          <a:bodyPr lIns="0" tIns="0" rIns="0" bIns="0" anchor="t"/>
          <a:lstStyle>
            <a:lvl1pPr algn="r">
              <a:lnSpc>
                <a:spcPct val="130000"/>
              </a:lnSpc>
              <a:defRPr sz="2400">
                <a:solidFill>
                  <a:srgbClr val="000000"/>
                </a:solidFill>
              </a:defRPr>
            </a:lvl1pPr>
          </a:lstStyle>
          <a:p>
            <a:r>
              <a:t>CLICK TO EDIT MASTER TITLE STYLE</a:t>
            </a:r>
          </a:p>
        </p:txBody>
      </p:sp>
    </p:spTree>
    <p:extLst>
      <p:ext uri="{BB962C8B-B14F-4D97-AF65-F5344CB8AC3E}">
        <p14:creationId xmlns:p14="http://schemas.microsoft.com/office/powerpoint/2010/main" val="110549023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_Content Slide - Side Circle (Blue Text)">
    <p:bg>
      <p:bgPr>
        <a:solidFill>
          <a:srgbClr val="FFFFFF"/>
        </a:solidFill>
        <a:effectLst/>
      </p:bgPr>
    </p:bg>
    <p:spTree>
      <p:nvGrpSpPr>
        <p:cNvPr id="1" name=""/>
        <p:cNvGrpSpPr/>
        <p:nvPr/>
      </p:nvGrpSpPr>
      <p:grpSpPr>
        <a:xfrm>
          <a:off x="0" y="0"/>
          <a:ext cx="0" cy="0"/>
          <a:chOff x="0" y="0"/>
          <a:chExt cx="0" cy="0"/>
        </a:xfrm>
      </p:grpSpPr>
      <p:sp>
        <p:nvSpPr>
          <p:cNvPr id="639"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chemeClr val="accent1"/>
                </a:solidFill>
              </a:defRPr>
            </a:lvl1pPr>
          </a:lstStyle>
          <a:p>
            <a:fld id="{86CB4B4D-7CA3-9044-876B-883B54F8677D}" type="slidenum">
              <a:t>‹N°›</a:t>
            </a:fld>
            <a:endParaRPr/>
          </a:p>
        </p:txBody>
      </p:sp>
      <p:sp>
        <p:nvSpPr>
          <p:cNvPr id="640" name="CLICK TO EDIT MASTER TITLE STYLE"/>
          <p:cNvSpPr txBox="1">
            <a:spLocks noGrp="1"/>
          </p:cNvSpPr>
          <p:nvPr>
            <p:ph type="title" hasCustomPrompt="1"/>
          </p:nvPr>
        </p:nvSpPr>
        <p:spPr>
          <a:xfrm>
            <a:off x="120315" y="2805402"/>
            <a:ext cx="3175250" cy="1247196"/>
          </a:xfrm>
          <a:prstGeom prst="rect">
            <a:avLst/>
          </a:prstGeom>
        </p:spPr>
        <p:txBody>
          <a:bodyPr lIns="0" tIns="0" rIns="0" bIns="0" anchor="t"/>
          <a:lstStyle>
            <a:lvl1pPr algn="r">
              <a:lnSpc>
                <a:spcPct val="130000"/>
              </a:lnSpc>
              <a:defRPr sz="2400">
                <a:solidFill>
                  <a:schemeClr val="accent1"/>
                </a:solidFill>
              </a:defRPr>
            </a:lvl1pPr>
          </a:lstStyle>
          <a:p>
            <a:r>
              <a:t>CLICK TO EDIT MASTER TITLE STYLE</a:t>
            </a:r>
          </a:p>
        </p:txBody>
      </p:sp>
    </p:spTree>
    <p:extLst>
      <p:ext uri="{BB962C8B-B14F-4D97-AF65-F5344CB8AC3E}">
        <p14:creationId xmlns:p14="http://schemas.microsoft.com/office/powerpoint/2010/main" val="21800734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Content Slide - Top Bar (White Text)">
    <p:bg>
      <p:bgPr>
        <a:solidFill>
          <a:srgbClr val="FFFFFF"/>
        </a:solidFill>
        <a:effectLst/>
      </p:bgPr>
    </p:bg>
    <p:spTree>
      <p:nvGrpSpPr>
        <p:cNvPr id="1" name=""/>
        <p:cNvGrpSpPr/>
        <p:nvPr/>
      </p:nvGrpSpPr>
      <p:grpSpPr>
        <a:xfrm>
          <a:off x="0" y="0"/>
          <a:ext cx="0" cy="0"/>
          <a:chOff x="0" y="0"/>
          <a:chExt cx="0" cy="0"/>
        </a:xfrm>
      </p:grpSpPr>
      <p:sp>
        <p:nvSpPr>
          <p:cNvPr id="647" name="CLICK TO EDIT MASTER TITLE STYLE"/>
          <p:cNvSpPr txBox="1">
            <a:spLocks noGrp="1"/>
          </p:cNvSpPr>
          <p:nvPr>
            <p:ph type="title" hasCustomPrompt="1"/>
          </p:nvPr>
        </p:nvSpPr>
        <p:spPr>
          <a:xfrm>
            <a:off x="430212" y="375920"/>
            <a:ext cx="11337926" cy="603504"/>
          </a:xfrm>
          <a:prstGeom prst="rect">
            <a:avLst/>
          </a:prstGeom>
        </p:spPr>
        <p:txBody>
          <a:bodyPr lIns="0" tIns="0" rIns="0" bIns="0" anchor="t"/>
          <a:lstStyle>
            <a:lvl1pPr>
              <a:lnSpc>
                <a:spcPct val="130000"/>
              </a:lnSpc>
              <a:defRPr>
                <a:solidFill>
                  <a:srgbClr val="FFFFFF"/>
                </a:solidFill>
              </a:defRPr>
            </a:lvl1pPr>
          </a:lstStyle>
          <a:p>
            <a:r>
              <a:t>CLICK TO EDIT MASTER TITLE STYLE</a:t>
            </a:r>
          </a:p>
        </p:txBody>
      </p:sp>
      <p:sp>
        <p:nvSpPr>
          <p:cNvPr id="648"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3039434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ntent Slide - Top Bar (Black Text)">
    <p:bg>
      <p:bgPr>
        <a:solidFill>
          <a:srgbClr val="FFFFFF"/>
        </a:solidFill>
        <a:effectLst/>
      </p:bgPr>
    </p:bg>
    <p:spTree>
      <p:nvGrpSpPr>
        <p:cNvPr id="1" name=""/>
        <p:cNvGrpSpPr/>
        <p:nvPr/>
      </p:nvGrpSpPr>
      <p:grpSpPr>
        <a:xfrm>
          <a:off x="0" y="0"/>
          <a:ext cx="0" cy="0"/>
          <a:chOff x="0" y="0"/>
          <a:chExt cx="0" cy="0"/>
        </a:xfrm>
      </p:grpSpPr>
      <p:sp>
        <p:nvSpPr>
          <p:cNvPr id="655"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chemeClr val="accent1"/>
                </a:solidFill>
              </a:defRPr>
            </a:lvl1pPr>
          </a:lstStyle>
          <a:p>
            <a:fld id="{86CB4B4D-7CA3-9044-876B-883B54F8677D}" type="slidenum">
              <a:t>‹N°›</a:t>
            </a:fld>
            <a:endParaRPr/>
          </a:p>
        </p:txBody>
      </p:sp>
      <p:sp>
        <p:nvSpPr>
          <p:cNvPr id="656" name="CLICK TO EDIT MASTER TITLE STYLE"/>
          <p:cNvSpPr txBox="1">
            <a:spLocks noGrp="1"/>
          </p:cNvSpPr>
          <p:nvPr>
            <p:ph type="title" hasCustomPrompt="1"/>
          </p:nvPr>
        </p:nvSpPr>
        <p:spPr>
          <a:xfrm>
            <a:off x="430212" y="375920"/>
            <a:ext cx="11337926" cy="603504"/>
          </a:xfrm>
          <a:prstGeom prst="rect">
            <a:avLst/>
          </a:prstGeom>
        </p:spPr>
        <p:txBody>
          <a:bodyPr lIns="0" tIns="0" rIns="0" bIns="0" anchor="t"/>
          <a:lstStyle>
            <a:lvl1pPr>
              <a:lnSpc>
                <a:spcPct val="130000"/>
              </a:lnSpc>
              <a:defRPr>
                <a:solidFill>
                  <a:srgbClr val="000000"/>
                </a:solidFill>
              </a:defRPr>
            </a:lvl1pPr>
          </a:lstStyle>
          <a:p>
            <a:r>
              <a:t>CLICK TO EDIT MASTER TITLE STYLE</a:t>
            </a:r>
          </a:p>
        </p:txBody>
      </p:sp>
    </p:spTree>
    <p:extLst>
      <p:ext uri="{BB962C8B-B14F-4D97-AF65-F5344CB8AC3E}">
        <p14:creationId xmlns:p14="http://schemas.microsoft.com/office/powerpoint/2010/main" val="272172777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Content Slide - Top Bar (Blue Text)">
    <p:bg>
      <p:bgPr>
        <a:solidFill>
          <a:srgbClr val="FFFFFF"/>
        </a:solidFill>
        <a:effectLst/>
      </p:bgPr>
    </p:bg>
    <p:spTree>
      <p:nvGrpSpPr>
        <p:cNvPr id="1" name=""/>
        <p:cNvGrpSpPr/>
        <p:nvPr/>
      </p:nvGrpSpPr>
      <p:grpSpPr>
        <a:xfrm>
          <a:off x="0" y="0"/>
          <a:ext cx="0" cy="0"/>
          <a:chOff x="0" y="0"/>
          <a:chExt cx="0" cy="0"/>
        </a:xfrm>
      </p:grpSpPr>
      <p:sp>
        <p:nvSpPr>
          <p:cNvPr id="663" name="Numéro de diapositive"/>
          <p:cNvSpPr txBox="1">
            <a:spLocks noGrp="1"/>
          </p:cNvSpPr>
          <p:nvPr>
            <p:ph type="sldNum" sz="quarter" idx="2"/>
          </p:nvPr>
        </p:nvSpPr>
        <p:spPr>
          <a:xfrm>
            <a:off x="247996" y="6531045"/>
            <a:ext cx="182216" cy="172815"/>
          </a:xfrm>
          <a:prstGeom prst="rect">
            <a:avLst/>
          </a:prstGeom>
        </p:spPr>
        <p:txBody>
          <a:bodyPr lIns="0" tIns="0" rIns="0" bIns="0"/>
          <a:lstStyle>
            <a:lvl1pPr algn="r">
              <a:defRPr>
                <a:solidFill>
                  <a:schemeClr val="accent1"/>
                </a:solidFill>
              </a:defRPr>
            </a:lvl1pPr>
          </a:lstStyle>
          <a:p>
            <a:fld id="{86CB4B4D-7CA3-9044-876B-883B54F8677D}" type="slidenum">
              <a:t>‹N°›</a:t>
            </a:fld>
            <a:endParaRPr/>
          </a:p>
        </p:txBody>
      </p:sp>
      <p:sp>
        <p:nvSpPr>
          <p:cNvPr id="664" name="CLICK TO EDIT MASTER TITLE STYLE"/>
          <p:cNvSpPr txBox="1">
            <a:spLocks noGrp="1"/>
          </p:cNvSpPr>
          <p:nvPr>
            <p:ph type="title" hasCustomPrompt="1"/>
          </p:nvPr>
        </p:nvSpPr>
        <p:spPr>
          <a:xfrm>
            <a:off x="430212" y="375920"/>
            <a:ext cx="11337926" cy="603504"/>
          </a:xfrm>
          <a:prstGeom prst="rect">
            <a:avLst/>
          </a:prstGeom>
        </p:spPr>
        <p:txBody>
          <a:bodyPr lIns="0" tIns="0" rIns="0" bIns="0" anchor="t"/>
          <a:lstStyle>
            <a:lvl1pPr>
              <a:lnSpc>
                <a:spcPct val="130000"/>
              </a:lnSpc>
              <a:defRPr>
                <a:solidFill>
                  <a:schemeClr val="accent1"/>
                </a:solidFill>
              </a:defRPr>
            </a:lvl1pPr>
          </a:lstStyle>
          <a:p>
            <a:r>
              <a:t>CLICK TO EDIT MASTER TITLE STYLE</a:t>
            </a:r>
          </a:p>
        </p:txBody>
      </p:sp>
    </p:spTree>
    <p:extLst>
      <p:ext uri="{BB962C8B-B14F-4D97-AF65-F5344CB8AC3E}">
        <p14:creationId xmlns:p14="http://schemas.microsoft.com/office/powerpoint/2010/main" val="91842861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B4238-699D-59B7-C255-02592683A5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4E7C220-818B-F567-2189-0CAAC0EC8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26163D4-6BEA-8D70-5118-B18CCCEEE9C4}"/>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449B58ED-3FF8-5842-5FB3-2617FE99CC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FA3E2D-ECBB-7E6D-6C9E-9A8670A4C8B6}"/>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2653669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EBF9A8-CDB9-9FA1-32FC-151D0A8BCA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D87D62-E407-BC21-5252-FFF781364C6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D5A65E-5E43-7540-22A5-C201ABCE76FB}"/>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DFAA9CC0-05D1-CC0A-C6D9-8D68DF5674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50B117-1CD1-9FAE-B4BE-AA4EBABC1830}"/>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389624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F40A-8F05-4E45-A45E-F91ED9717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BEC38-946F-43C9-A5E1-3E36D971B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FE0034-8FF0-4C07-AA0B-FF998C18F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D08139-DCC8-4287-AE8C-7ED0742DF70F}"/>
              </a:ext>
            </a:extLst>
          </p:cNvPr>
          <p:cNvSpPr>
            <a:spLocks noGrp="1"/>
          </p:cNvSpPr>
          <p:nvPr>
            <p:ph type="dt" sz="half" idx="10"/>
          </p:nvPr>
        </p:nvSpPr>
        <p:spPr/>
        <p:txBody>
          <a:bodyPr/>
          <a:lstStyle/>
          <a:p>
            <a:fld id="{7DB09F86-99B8-4F93-8208-93BA1DE5E534}" type="datetimeFigureOut">
              <a:rPr lang="en-US" smtClean="0"/>
              <a:t>1/18/2023</a:t>
            </a:fld>
            <a:endParaRPr lang="en-US"/>
          </a:p>
        </p:txBody>
      </p:sp>
      <p:sp>
        <p:nvSpPr>
          <p:cNvPr id="6" name="Footer Placeholder 5">
            <a:extLst>
              <a:ext uri="{FF2B5EF4-FFF2-40B4-BE49-F238E27FC236}">
                <a16:creationId xmlns:a16="http://schemas.microsoft.com/office/drawing/2014/main" id="{D5AD89D0-68EA-4C27-B894-391B49C5D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71984-C6F0-4B6E-8187-835FBA4E653D}"/>
              </a:ext>
            </a:extLst>
          </p:cNvPr>
          <p:cNvSpPr>
            <a:spLocks noGrp="1"/>
          </p:cNvSpPr>
          <p:nvPr>
            <p:ph type="sldNum" sz="quarter" idx="12"/>
          </p:nvPr>
        </p:nvSpPr>
        <p:spPr/>
        <p:txBody>
          <a:bodyPr/>
          <a:lstStyle/>
          <a:p>
            <a:fld id="{B697713C-2BB6-49B0-816D-F47DA3A742D1}" type="slidenum">
              <a:rPr lang="en-US" smtClean="0"/>
              <a:t>‹N°›</a:t>
            </a:fld>
            <a:endParaRPr lang="en-US"/>
          </a:p>
        </p:txBody>
      </p:sp>
    </p:spTree>
    <p:extLst>
      <p:ext uri="{BB962C8B-B14F-4D97-AF65-F5344CB8AC3E}">
        <p14:creationId xmlns:p14="http://schemas.microsoft.com/office/powerpoint/2010/main" val="5594821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930D3E-0597-44A3-3A3D-6185910ED8F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FC27B35-8642-750E-801E-F4C3EAD93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4D8DBC-80E0-4912-A71E-CCAAA760CB72}"/>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9880A216-E2FA-CD25-2C57-BC8C163C47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67F9B1-D6DC-8EA6-1966-63F044394006}"/>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195292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97AC2-A805-4110-1089-FFA49E3341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E24C04-D419-3435-C501-F28D924AC9B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D0C611D-9B62-C788-7917-85530E2B8A7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1B5D9B2-95C4-8EBE-4949-2BDEB8975717}"/>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E7AF9F42-3AAA-D962-F5DE-910E6E9585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CE8FE6-5CEB-6EF5-E112-2708937F8686}"/>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1339374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826A-FBFD-A200-9BD6-7884116FB79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41013D8-A8F8-3389-8321-02B6AC757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FAED692-35B2-7F4A-7BF4-2F5D2652A6C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1C209C-E4C3-CC72-94D4-606A0D7F7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6341C78-3E30-7AD4-4C09-8E722F7EA3E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40785DD-8CC3-E382-F040-AC302FBE64B7}"/>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FF15BD12-EF28-E766-DAC1-2BBD4C1B2B9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4722AB7-8211-9DE6-6E59-9073C262E01B}"/>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4123593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807FAE-CEF7-D001-A3B5-81D7456E4E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FB7E0DF-97E4-823F-4921-0C656D061552}"/>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8ED66675-DCB5-A8D8-F171-1F5FB221CCB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EBE18B9-F71B-5AF4-2ED5-AF58BBD4EF25}"/>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1388037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774DBA0-9E23-4B53-EA2A-356A1271D52E}"/>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CF8C457F-F4E6-CD5D-750E-FC67D9AD68A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52B0FB4-D2E4-5315-03E9-91E85168A72F}"/>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2736336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BDC788-B673-2799-EEF8-BFB934BAA1B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DAC32F3-E804-4FF1-6756-77F7B3ACA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EA5279-A04E-98D1-B2BE-7B14B1621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656E251-3E0A-C15D-A15D-A5FA30E3F6D9}"/>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E1F53C91-4EC0-A7D8-BB9B-E93CDEA851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9B264F-EF76-FFBB-6929-C496B8DFE48C}"/>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1817606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CD829-1AA3-068D-97E0-7E980AE2C1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2BC81CE-9FA7-C4FD-7423-7D7227473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7EA42FA-2C79-6164-4C2D-856C938C33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E473E8-5724-8992-C627-0177921305FC}"/>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6DBEE9F8-0D9F-99E5-7416-FBB21B65DF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D2D377-3633-3E35-48B9-F0AE5253935D}"/>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25341337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E4BC4-49F0-D588-B208-DFAE5F31BB0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98A8D0D-56A5-73BF-2071-F19213871B5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CE5E3C-3C1B-07F5-F8B3-106AA44F417D}"/>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2110A2E-12F8-C58E-1421-9AA0E0976B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59D9F8-6A53-4DCD-19EC-6F99018338CC}"/>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13484545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7F36FBA-9448-0E30-EB84-A9BA8AFA604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044987B-C11A-9D55-CF21-CB9B892332A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41728B-ED02-95B8-55C9-3F10582C6225}"/>
              </a:ext>
            </a:extLst>
          </p:cNvPr>
          <p:cNvSpPr>
            <a:spLocks noGrp="1"/>
          </p:cNvSpPr>
          <p:nvPr>
            <p:ph type="dt" sz="half" idx="10"/>
          </p:nvPr>
        </p:nvSpPr>
        <p:spPr/>
        <p:txBody>
          <a:bodyPr/>
          <a:lstStyle/>
          <a:p>
            <a:fld id="{40B9F93C-74AE-46C7-9916-088FEDC1D0C5}"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B9F298A-4ADA-CEC7-A4CF-A85B83AE7F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BB662D-8DC8-1601-BD6D-2874BD57A66F}"/>
              </a:ext>
            </a:extLst>
          </p:cNvPr>
          <p:cNvSpPr>
            <a:spLocks noGrp="1"/>
          </p:cNvSpPr>
          <p:nvPr>
            <p:ph type="sldNum" sz="quarter" idx="12"/>
          </p:nvPr>
        </p:nvSpPr>
        <p:spPr/>
        <p:txBody>
          <a:bodyPr/>
          <a:lstStyle/>
          <a:p>
            <a:fld id="{E5E1CF00-EDD9-4CA8-9D25-964AF72B5565}" type="slidenum">
              <a:rPr lang="fr-FR" smtClean="0"/>
              <a:t>‹N°›</a:t>
            </a:fld>
            <a:endParaRPr lang="fr-FR"/>
          </a:p>
        </p:txBody>
      </p:sp>
    </p:spTree>
    <p:extLst>
      <p:ext uri="{BB962C8B-B14F-4D97-AF65-F5344CB8AC3E}">
        <p14:creationId xmlns:p14="http://schemas.microsoft.com/office/powerpoint/2010/main" val="31081010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D2240"/>
        </a:solidFill>
        <a:effectLst/>
      </p:bgPr>
    </p:bg>
    <p:spTree>
      <p:nvGrpSpPr>
        <p:cNvPr id="1" name=""/>
        <p:cNvGrpSpPr/>
        <p:nvPr/>
      </p:nvGrpSpPr>
      <p:grpSpPr>
        <a:xfrm>
          <a:off x="0" y="0"/>
          <a:ext cx="0" cy="0"/>
          <a:chOff x="0" y="0"/>
          <a:chExt cx="0" cy="0"/>
        </a:xfrm>
      </p:grpSpPr>
      <p:sp>
        <p:nvSpPr>
          <p:cNvPr id="35" name="Texte niveau 1…"/>
          <p:cNvSpPr txBox="1">
            <a:spLocks noGrp="1"/>
          </p:cNvSpPr>
          <p:nvPr>
            <p:ph type="body" idx="1"/>
          </p:nvPr>
        </p:nvSpPr>
        <p:spPr>
          <a:xfrm>
            <a:off x="410817" y="1331088"/>
            <a:ext cx="11370021" cy="4845049"/>
          </a:xfrm>
          <a:prstGeom prst="rect">
            <a:avLst/>
          </a:prstGeom>
        </p:spPr>
        <p:txBody>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Texte niveau 1</a:t>
            </a:r>
          </a:p>
          <a:p>
            <a:pPr lvl="1"/>
            <a:r>
              <a:t>Texte niveau 2</a:t>
            </a:r>
          </a:p>
          <a:p>
            <a:pPr lvl="2"/>
            <a:r>
              <a:t>Texte niveau 3</a:t>
            </a:r>
          </a:p>
          <a:p>
            <a:pPr lvl="3"/>
            <a:r>
              <a:t>Texte niveau 4</a:t>
            </a:r>
          </a:p>
          <a:p>
            <a:pPr lvl="4"/>
            <a:r>
              <a:t>Texte niveau 5</a:t>
            </a:r>
          </a:p>
        </p:txBody>
      </p:sp>
      <p:sp>
        <p:nvSpPr>
          <p:cNvPr id="36" name="Rectangle 10"/>
          <p:cNvSpPr/>
          <p:nvPr/>
        </p:nvSpPr>
        <p:spPr>
          <a:xfrm>
            <a:off x="0" y="6339840"/>
            <a:ext cx="12192000" cy="518161"/>
          </a:xfrm>
          <a:prstGeom prst="rect">
            <a:avLst/>
          </a:prstGeom>
          <a:solidFill>
            <a:srgbClr val="0D2240">
              <a:alpha val="69000"/>
            </a:srgbClr>
          </a:solidFill>
          <a:ln w="12700">
            <a:miter lim="400000"/>
          </a:ln>
        </p:spPr>
        <p:txBody>
          <a:bodyPr lIns="45719" rIns="45719" anchor="ctr"/>
          <a:lstStyle/>
          <a:p>
            <a:pPr algn="ctr">
              <a:defRPr>
                <a:solidFill>
                  <a:srgbClr val="FEFFFF"/>
                </a:solidFill>
              </a:defRPr>
            </a:pPr>
            <a:endParaRPr/>
          </a:p>
        </p:txBody>
      </p:sp>
      <p:pic>
        <p:nvPicPr>
          <p:cNvPr id="37" name="Picture 11" descr="Picture 11"/>
          <p:cNvPicPr>
            <a:picLocks noChangeAspect="1"/>
          </p:cNvPicPr>
          <p:nvPr/>
        </p:nvPicPr>
        <p:blipFill>
          <a:blip r:embed="rId2"/>
          <a:stretch>
            <a:fillRect/>
          </a:stretch>
        </p:blipFill>
        <p:spPr>
          <a:xfrm>
            <a:off x="9597697" y="6397623"/>
            <a:ext cx="1378747" cy="402595"/>
          </a:xfrm>
          <a:prstGeom prst="rect">
            <a:avLst/>
          </a:prstGeom>
          <a:ln w="12700">
            <a:miter lim="400000"/>
          </a:ln>
        </p:spPr>
      </p:pic>
      <p:grpSp>
        <p:nvGrpSpPr>
          <p:cNvPr id="40" name="Group 14"/>
          <p:cNvGrpSpPr/>
          <p:nvPr/>
        </p:nvGrpSpPr>
        <p:grpSpPr>
          <a:xfrm>
            <a:off x="11211058" y="6427921"/>
            <a:ext cx="250194" cy="343703"/>
            <a:chOff x="0" y="0"/>
            <a:chExt cx="250193" cy="343701"/>
          </a:xfrm>
        </p:grpSpPr>
        <p:sp>
          <p:nvSpPr>
            <p:cNvPr id="38" name="Straight Connector 21"/>
            <p:cNvSpPr/>
            <p:nvPr/>
          </p:nvSpPr>
          <p:spPr>
            <a:xfrm flipH="1">
              <a:off x="125096"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sp>
          <p:nvSpPr>
            <p:cNvPr id="39" name="Straight Connector 22"/>
            <p:cNvSpPr/>
            <p:nvPr/>
          </p:nvSpPr>
          <p:spPr>
            <a:xfrm flipH="1">
              <a:off x="0" y="0"/>
              <a:ext cx="125098" cy="343702"/>
            </a:xfrm>
            <a:prstGeom prst="line">
              <a:avLst/>
            </a:prstGeom>
            <a:noFill/>
            <a:ln w="22225" cap="flat">
              <a:solidFill>
                <a:srgbClr val="EBB800"/>
              </a:solidFill>
              <a:prstDash val="solid"/>
              <a:miter lim="800000"/>
            </a:ln>
            <a:effectLst/>
          </p:spPr>
          <p:txBody>
            <a:bodyPr wrap="square" lIns="45719" tIns="45719" rIns="45719" bIns="45719" numCol="1" anchor="t">
              <a:noAutofit/>
            </a:bodyPr>
            <a:lstStyle/>
            <a:p>
              <a:endParaRPr/>
            </a:p>
          </p:txBody>
        </p:sp>
      </p:grpSp>
      <p:sp>
        <p:nvSpPr>
          <p:cNvPr id="41" name="Numéro de diapositive"/>
          <p:cNvSpPr txBox="1">
            <a:spLocks noGrp="1"/>
          </p:cNvSpPr>
          <p:nvPr>
            <p:ph type="sldNum" sz="quarter" idx="2"/>
          </p:nvPr>
        </p:nvSpPr>
        <p:spPr>
          <a:xfrm>
            <a:off x="11565312" y="6473242"/>
            <a:ext cx="301909" cy="288825"/>
          </a:xfrm>
          <a:prstGeom prst="rect">
            <a:avLst/>
          </a:prstGeom>
        </p:spPr>
        <p:txBody>
          <a:bodyPr/>
          <a:lstStyle>
            <a:lvl1pPr>
              <a:defRPr sz="1400"/>
            </a:lvl1pPr>
          </a:lstStyle>
          <a:p>
            <a:fld id="{86CB4B4D-7CA3-9044-876B-883B54F8677D}" type="slidenum">
              <a:t>‹N°›</a:t>
            </a:fld>
            <a:endParaRPr/>
          </a:p>
        </p:txBody>
      </p:sp>
      <p:sp>
        <p:nvSpPr>
          <p:cNvPr id="42" name="CLICK TO EDIT MASTER TITLE STYLE"/>
          <p:cNvSpPr txBox="1">
            <a:spLocks noGrp="1"/>
          </p:cNvSpPr>
          <p:nvPr>
            <p:ph type="title" hasCustomPrompt="1"/>
          </p:nvPr>
        </p:nvSpPr>
        <p:spPr>
          <a:xfrm>
            <a:off x="410819" y="365125"/>
            <a:ext cx="8653041" cy="665023"/>
          </a:xfrm>
          <a:prstGeom prst="rect">
            <a:avLst/>
          </a:prstGeom>
        </p:spPr>
        <p:txBody>
          <a:bodyPr/>
          <a:lstStyle>
            <a:lvl1pPr>
              <a:defRPr sz="3600" b="1" spc="0"/>
            </a:lvl1pPr>
          </a:lstStyle>
          <a:p>
            <a:r>
              <a:t>CLICK TO EDIT MASTER TITLE STYLE</a:t>
            </a:r>
          </a:p>
        </p:txBody>
      </p:sp>
    </p:spTree>
    <p:extLst>
      <p:ext uri="{BB962C8B-B14F-4D97-AF65-F5344CB8AC3E}">
        <p14:creationId xmlns:p14="http://schemas.microsoft.com/office/powerpoint/2010/main" val="122695383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slideLayout" Target="../slideLayouts/slideLayout84.xml"/><Relationship Id="rId5" Type="http://schemas.openxmlformats.org/officeDocument/2006/relationships/slideLayout" Target="../slideLayouts/slideLayout36.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56" Type="http://schemas.openxmlformats.org/officeDocument/2006/relationships/slideLayout" Target="../slideLayouts/slideLayout87.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54" Type="http://schemas.openxmlformats.org/officeDocument/2006/relationships/slideLayout" Target="../slideLayouts/slideLayout85.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theme" Target="../theme/theme4.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63" Type="http://schemas.openxmlformats.org/officeDocument/2006/relationships/theme" Target="../theme/theme7.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9" Type="http://schemas.openxmlformats.org/officeDocument/2006/relationships/slideLayout" Target="../slideLayouts/slideLayout142.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5" Type="http://schemas.openxmlformats.org/officeDocument/2006/relationships/slideLayout" Target="../slideLayouts/slideLayout118.xml"/><Relationship Id="rId61" Type="http://schemas.openxmlformats.org/officeDocument/2006/relationships/slideLayout" Target="../slideLayouts/slideLayout174.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56" Type="http://schemas.openxmlformats.org/officeDocument/2006/relationships/slideLayout" Target="../slideLayouts/slideLayout169.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slideLayout" Target="../slideLayouts/slideLayout172.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62" Type="http://schemas.openxmlformats.org/officeDocument/2006/relationships/slideLayout" Target="../slideLayouts/slideLayout17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slideLayout" Target="../slideLayouts/slideLayout17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197CA-EAED-4199-8A0A-2CE0CE0EE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F2B4E-DE95-47B1-9795-F32DEA5A2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0D910-C232-4FE0-A99E-F2B0AAEFB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09F86-99B8-4F93-8208-93BA1DE5E534}" type="datetimeFigureOut">
              <a:rPr lang="en-US" smtClean="0"/>
              <a:t>1/18/2023</a:t>
            </a:fld>
            <a:endParaRPr lang="en-US"/>
          </a:p>
        </p:txBody>
      </p:sp>
      <p:sp>
        <p:nvSpPr>
          <p:cNvPr id="5" name="Footer Placeholder 4">
            <a:extLst>
              <a:ext uri="{FF2B5EF4-FFF2-40B4-BE49-F238E27FC236}">
                <a16:creationId xmlns:a16="http://schemas.microsoft.com/office/drawing/2014/main" id="{EB09AFC4-9345-4057-AD6F-CAEEAAB92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E7B279-33B0-4380-AA7F-A82FDE569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7713C-2BB6-49B0-816D-F47DA3A742D1}" type="slidenum">
              <a:rPr lang="en-US" smtClean="0"/>
              <a:t>‹N°›</a:t>
            </a:fld>
            <a:endParaRPr lang="en-US"/>
          </a:p>
        </p:txBody>
      </p:sp>
    </p:spTree>
    <p:extLst>
      <p:ext uri="{BB962C8B-B14F-4D97-AF65-F5344CB8AC3E}">
        <p14:creationId xmlns:p14="http://schemas.microsoft.com/office/powerpoint/2010/main" val="261327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‹N°›</a:t>
            </a:fld>
            <a:endParaRPr lang="en-US" dirty="0"/>
          </a:p>
        </p:txBody>
      </p:sp>
    </p:spTree>
    <p:extLst>
      <p:ext uri="{BB962C8B-B14F-4D97-AF65-F5344CB8AC3E}">
        <p14:creationId xmlns:p14="http://schemas.microsoft.com/office/powerpoint/2010/main" val="2275799841"/>
      </p:ext>
    </p:extLst>
  </p:cSld>
  <p:clrMap bg1="lt1" tx1="dk1" bg2="lt2" tx2="dk2" accent1="accent1" accent2="accent2" accent3="accent3" accent4="accent4" accent5="accent5" accent6="accent6" hlink="hlink" folHlink="folHlink"/>
  <p:sldLayoutIdLst>
    <p:sldLayoutId id="2147483687" r:id="rId1"/>
    <p:sldLayoutId id="2147483703" r:id="rId2"/>
    <p:sldLayoutId id="2147483682" r:id="rId3"/>
    <p:sldLayoutId id="2147483704" r:id="rId4"/>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‹N°›</a:t>
            </a:fld>
            <a:endParaRPr lang="en-US"/>
          </a:p>
        </p:txBody>
      </p:sp>
    </p:spTree>
    <p:extLst>
      <p:ext uri="{BB962C8B-B14F-4D97-AF65-F5344CB8AC3E}">
        <p14:creationId xmlns:p14="http://schemas.microsoft.com/office/powerpoint/2010/main" val="2739501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CLICK TO EDIT MASTER TITLE STYLE"/>
          <p:cNvSpPr txBox="1">
            <a:spLocks noGrp="1"/>
          </p:cNvSpPr>
          <p:nvPr>
            <p:ph type="title" hasCustomPrompt="1"/>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CLICK TO EDIT MASTER TITLE STYLE</a:t>
            </a:r>
          </a:p>
        </p:txBody>
      </p:sp>
      <p:sp>
        <p:nvSpPr>
          <p:cNvPr id="3" name="Numéro de diapositive"/>
          <p:cNvSpPr txBox="1">
            <a:spLocks noGrp="1"/>
          </p:cNvSpPr>
          <p:nvPr>
            <p:ph type="sldNum" sz="quarter" idx="2"/>
          </p:nvPr>
        </p:nvSpPr>
        <p:spPr>
          <a:xfrm>
            <a:off x="-2" y="6485325"/>
            <a:ext cx="273657" cy="264255"/>
          </a:xfrm>
          <a:prstGeom prst="rect">
            <a:avLst/>
          </a:prstGeom>
          <a:ln w="12700">
            <a:miter lim="400000"/>
          </a:ln>
        </p:spPr>
        <p:txBody>
          <a:bodyPr wrap="none" lIns="45719" rIns="45719" anchor="ctr">
            <a:spAutoFit/>
          </a:bodyPr>
          <a:lstStyle>
            <a:lvl1pPr>
              <a:defRPr sz="1200">
                <a:solidFill>
                  <a:srgbClr val="FEFFFF"/>
                </a:solidFill>
              </a:defRPr>
            </a:lvl1pPr>
          </a:lstStyle>
          <a:p>
            <a:fld id="{86CB4B4D-7CA3-9044-876B-883B54F8677D}" type="slidenum">
              <a:t>‹N°›</a:t>
            </a:fld>
            <a:endParaRPr/>
          </a:p>
        </p:txBody>
      </p:sp>
      <p:sp>
        <p:nvSpPr>
          <p:cNvPr id="4" name="Texte niveau 1…"/>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44497907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Lst>
  <p:transition spd="med"/>
  <p:txStyles>
    <p:titleStyle>
      <a:lvl1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2000" b="0" i="0" u="none" strike="noStrike" cap="none" spc="300" baseline="0">
          <a:solidFill>
            <a:srgbClr val="FEFFFF"/>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555659"/>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D98A2CF-924F-AF29-06E6-AB2AEB7F75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BCD745-EA7B-0371-A856-13CE9077C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FCCAF9-D8B5-EFCE-DB25-9EE54487C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9F93C-74AE-46C7-9916-088FEDC1D0C5}"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FF572508-6431-90CA-4710-55E4801C8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29484E7-47DB-4C18-808A-DDFF1D8D5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1CF00-EDD9-4CA8-9D25-964AF72B5565}" type="slidenum">
              <a:rPr lang="fr-FR" smtClean="0"/>
              <a:t>‹N°›</a:t>
            </a:fld>
            <a:endParaRPr lang="fr-FR"/>
          </a:p>
        </p:txBody>
      </p:sp>
    </p:spTree>
    <p:extLst>
      <p:ext uri="{BB962C8B-B14F-4D97-AF65-F5344CB8AC3E}">
        <p14:creationId xmlns:p14="http://schemas.microsoft.com/office/powerpoint/2010/main" val="101066568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BAC6235-AFD5-4E03-BB21-D97FA249C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EE2810-BF07-48C8-8080-06BE16AD1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FA94E8-13C6-40D1-A89D-4D7EF0F24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AD8D5-E304-4C8B-BC82-AF48F8DD2106}"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AAAF5540-E3E3-4D9D-937A-F4DFE9E58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EA980F3-2B5A-4789-8393-09EC7DE94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3ED61-6B6C-43CF-B175-32B22DC60E53}" type="slidenum">
              <a:rPr lang="fr-FR" smtClean="0"/>
              <a:t>‹N°›</a:t>
            </a:fld>
            <a:endParaRPr lang="fr-FR"/>
          </a:p>
        </p:txBody>
      </p:sp>
    </p:spTree>
    <p:extLst>
      <p:ext uri="{BB962C8B-B14F-4D97-AF65-F5344CB8AC3E}">
        <p14:creationId xmlns:p14="http://schemas.microsoft.com/office/powerpoint/2010/main" val="279527536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8" r:id="rId12"/>
    <p:sldLayoutId id="21474838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430214" y="375922"/>
            <a:ext cx="11337925" cy="603503"/>
          </a:xfrm>
          <a:prstGeom prst="rect">
            <a:avLst/>
          </a:prstGeom>
          <a:noFill/>
          <a:ln>
            <a:noFill/>
          </a:ln>
        </p:spPr>
        <p:txBody>
          <a:bodyPr spcFirstLastPara="1" wrap="square" lIns="0" tIns="0" rIns="0" bIns="0" anchor="t" anchorCtr="0">
            <a:noAutofit/>
          </a:bodyPr>
          <a:lstStyle>
            <a:lvl1pPr marR="0" lvl="0" algn="l" rtl="0">
              <a:lnSpc>
                <a:spcPct val="130000"/>
              </a:lnSpc>
              <a:spcBef>
                <a:spcPts val="0"/>
              </a:spcBef>
              <a:spcAft>
                <a:spcPts val="0"/>
              </a:spcAft>
              <a:buClr>
                <a:schemeClr val="dk1"/>
              </a:buClr>
              <a:buSzPts val="1400"/>
              <a:buFont typeface="Century Gothic"/>
              <a:buNone/>
              <a:defRPr sz="1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4" name="Google Shape;154;p34"/>
          <p:cNvSpPr txBox="1">
            <a:spLocks noGrp="1"/>
          </p:cNvSpPr>
          <p:nvPr>
            <p:ph type="body" idx="1"/>
          </p:nvPr>
        </p:nvSpPr>
        <p:spPr>
          <a:xfrm>
            <a:off x="430214" y="1447800"/>
            <a:ext cx="11337925" cy="48798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90000"/>
              </a:lnSpc>
              <a:spcBef>
                <a:spcPts val="90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34"/>
          <p:cNvSpPr txBox="1">
            <a:spLocks noGrp="1"/>
          </p:cNvSpPr>
          <p:nvPr>
            <p:ph type="ftr" idx="11"/>
          </p:nvPr>
        </p:nvSpPr>
        <p:spPr>
          <a:xfrm>
            <a:off x="430213" y="6300784"/>
            <a:ext cx="7726235" cy="31940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1067" b="0" i="0" u="none" strike="noStrike" cap="none">
                <a:solidFill>
                  <a:srgbClr val="888DB2"/>
                </a:solidFill>
                <a:latin typeface="Century Gothic"/>
                <a:ea typeface="Century Gothic"/>
                <a:cs typeface="Century Gothic"/>
                <a:sym typeface="Century Gothic"/>
              </a:defRPr>
            </a:lvl1pPr>
            <a:lvl2pPr marR="0" lvl="1"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34"/>
          <p:cNvSpPr txBox="1">
            <a:spLocks noGrp="1"/>
          </p:cNvSpPr>
          <p:nvPr>
            <p:ph type="sldNum" idx="12"/>
          </p:nvPr>
        </p:nvSpPr>
        <p:spPr>
          <a:xfrm>
            <a:off x="8610601" y="6300784"/>
            <a:ext cx="3157537" cy="32067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rgbClr val="888DB2"/>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DB2"/>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DB2"/>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DB2"/>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DB2"/>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DB2"/>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DB2"/>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DB2"/>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DB2"/>
                </a:solidFill>
                <a:latin typeface="Century Gothic"/>
                <a:ea typeface="Century Gothic"/>
                <a:cs typeface="Century Gothic"/>
                <a:sym typeface="Century Gothic"/>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197652513"/>
      </p:ext>
    </p:extLst>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 id="2147483869" r:id="rId59"/>
    <p:sldLayoutId id="2147483870" r:id="rId60"/>
    <p:sldLayoutId id="2147483871" r:id="rId61"/>
    <p:sldLayoutId id="2147483872"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03">
          <p15:clr>
            <a:srgbClr val="F26B43"/>
          </p15:clr>
        </p15:guide>
        <p15:guide id="3" pos="5560">
          <p15:clr>
            <a:srgbClr val="F26B43"/>
          </p15:clr>
        </p15:guide>
        <p15:guide id="4" orient="horz" pos="216">
          <p15:clr>
            <a:srgbClr val="F26B43"/>
          </p15:clr>
        </p15:guide>
        <p15:guide id="5" orient="horz" pos="3024">
          <p15:clr>
            <a:srgbClr val="F26B43"/>
          </p15:clr>
        </p15:guide>
        <p15:guide id="6"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8.jp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image" Target="../media/image53.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00.xml"/><Relationship Id="rId5" Type="http://schemas.openxmlformats.org/officeDocument/2006/relationships/image" Target="../media/image57.jpe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image" Target="../media/image53.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Picture 5" descr="Picture 5"/>
          <p:cNvPicPr>
            <a:picLocks noChangeAspect="1"/>
          </p:cNvPicPr>
          <p:nvPr/>
        </p:nvPicPr>
        <p:blipFill>
          <a:blip r:embed="rId3"/>
          <a:stretch>
            <a:fillRect/>
          </a:stretch>
        </p:blipFill>
        <p:spPr>
          <a:xfrm>
            <a:off x="6357939" y="340882"/>
            <a:ext cx="5834061" cy="6517118"/>
          </a:xfrm>
          <a:prstGeom prst="rect">
            <a:avLst/>
          </a:prstGeom>
          <a:ln w="12700">
            <a:miter lim="400000"/>
          </a:ln>
        </p:spPr>
      </p:pic>
      <p:sp>
        <p:nvSpPr>
          <p:cNvPr id="674" name="Title 15"/>
          <p:cNvSpPr txBox="1">
            <a:spLocks noGrp="1"/>
          </p:cNvSpPr>
          <p:nvPr>
            <p:ph type="title"/>
          </p:nvPr>
        </p:nvSpPr>
        <p:spPr>
          <a:xfrm>
            <a:off x="1523999" y="468726"/>
            <a:ext cx="6344451" cy="4364531"/>
          </a:xfrm>
          <a:prstGeom prst="rect">
            <a:avLst/>
          </a:prstGeom>
        </p:spPr>
        <p:txBody>
          <a:bodyPr>
            <a:normAutofit/>
          </a:bodyPr>
          <a:lstStyle/>
          <a:p>
            <a:r>
              <a:rPr dirty="0"/>
              <a:t>LA LCIF</a:t>
            </a:r>
            <a:r>
              <a:rPr lang="fr-FR" dirty="0"/>
              <a:t>,</a:t>
            </a:r>
            <a:r>
              <a:rPr dirty="0"/>
              <a:t> </a:t>
            </a:r>
            <a:br>
              <a:rPr dirty="0"/>
            </a:br>
            <a:r>
              <a:rPr dirty="0"/>
              <a:t>NOTRE </a:t>
            </a:r>
            <a:br>
              <a:rPr dirty="0"/>
            </a:br>
            <a:r>
              <a:rPr dirty="0"/>
              <a:t>FONDATION</a:t>
            </a:r>
            <a:br>
              <a:rPr lang="fr-FR" dirty="0"/>
            </a:br>
            <a:br>
              <a:rPr lang="fr-FR" dirty="0"/>
            </a:b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p:nvPr/>
        </p:nvSpPr>
        <p:spPr>
          <a:xfrm>
            <a:off x="0" y="6339840"/>
            <a:ext cx="12192000" cy="518160"/>
          </a:xfrm>
          <a:prstGeom prst="rect">
            <a:avLst/>
          </a:prstGeom>
          <a:solidFill>
            <a:srgbClr val="0D2240">
              <a:alpha val="68627"/>
            </a:srgbClr>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40" name="Google Shape;540;p75" descr="A picture containing food, drawing&#10;&#10;Description automatically generated"/>
          <p:cNvPicPr preferRelativeResize="0"/>
          <p:nvPr/>
        </p:nvPicPr>
        <p:blipFill rotWithShape="1">
          <a:blip r:embed="rId3">
            <a:alphaModFix/>
          </a:blip>
          <a:srcRect/>
          <a:stretch/>
        </p:blipFill>
        <p:spPr>
          <a:xfrm>
            <a:off x="10489046" y="6397622"/>
            <a:ext cx="1378745" cy="402595"/>
          </a:xfrm>
          <a:prstGeom prst="rect">
            <a:avLst/>
          </a:prstGeom>
          <a:noFill/>
          <a:ln>
            <a:noFill/>
          </a:ln>
        </p:spPr>
      </p:pic>
      <p:sp>
        <p:nvSpPr>
          <p:cNvPr id="545" name="Google Shape;545;p75"/>
          <p:cNvSpPr txBox="1">
            <a:spLocks noGrp="1"/>
          </p:cNvSpPr>
          <p:nvPr>
            <p:ph type="body" idx="1"/>
          </p:nvPr>
        </p:nvSpPr>
        <p:spPr>
          <a:xfrm>
            <a:off x="6649230" y="1068580"/>
            <a:ext cx="5896935" cy="4758591"/>
          </a:xfrm>
          <a:prstGeom prst="rect">
            <a:avLst/>
          </a:prstGeom>
          <a:noFill/>
          <a:ln>
            <a:noFill/>
          </a:ln>
        </p:spPr>
        <p:txBody>
          <a:bodyPr spcFirstLastPara="1" vert="horz" wrap="square" lIns="91433" tIns="45700" rIns="91433" bIns="45700" rtlCol="0" anchor="ctr" anchorCtr="0">
            <a:noAutofit/>
          </a:bodyPr>
          <a:lstStyle/>
          <a:p>
            <a:pPr marL="0" indent="0">
              <a:lnSpc>
                <a:spcPct val="100000"/>
              </a:lnSpc>
              <a:buSzPts val="1800"/>
              <a:buNone/>
            </a:pPr>
            <a:r>
              <a:rPr lang="fr-FR" sz="5400" b="1" dirty="0"/>
              <a:t> </a:t>
            </a:r>
            <a:endParaRPr lang="en" sz="2000" dirty="0"/>
          </a:p>
        </p:txBody>
      </p:sp>
      <p:sp>
        <p:nvSpPr>
          <p:cNvPr id="4" name="ZoneTexte 3">
            <a:extLst>
              <a:ext uri="{FF2B5EF4-FFF2-40B4-BE49-F238E27FC236}">
                <a16:creationId xmlns:a16="http://schemas.microsoft.com/office/drawing/2014/main" id="{8E6EEA82-2594-496E-9B31-FA6EA8B5095D}"/>
              </a:ext>
            </a:extLst>
          </p:cNvPr>
          <p:cNvSpPr txBox="1"/>
          <p:nvPr/>
        </p:nvSpPr>
        <p:spPr>
          <a:xfrm>
            <a:off x="3612414" y="1901370"/>
            <a:ext cx="4743022"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En plus de 50 ans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14 000 subventions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1,2 milliard de dollars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02101" y="-239448"/>
            <a:ext cx="8089900" cy="7097448"/>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923461" y="477301"/>
            <a:ext cx="9030008" cy="2387600"/>
          </a:xfrm>
        </p:spPr>
        <p:txBody>
          <a:bodyPr>
            <a:normAutofit/>
          </a:bodyPr>
          <a:lstStyle/>
          <a:p>
            <a:r>
              <a:rPr lang="fr-FR" b="1" dirty="0">
                <a:latin typeface="Arial" panose="020B0604020202020204" pitchFamily="34" charset="0"/>
                <a:cs typeface="Arial" panose="020B0604020202020204" pitchFamily="34" charset="0"/>
              </a:rPr>
              <a:t>LCIF : NOTRE SERVICE</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NOS CAUSES MONDIALES</a:t>
            </a:r>
          </a:p>
        </p:txBody>
      </p:sp>
      <p:sp>
        <p:nvSpPr>
          <p:cNvPr id="7" name="Rectangle 6">
            <a:extLst>
              <a:ext uri="{FF2B5EF4-FFF2-40B4-BE49-F238E27FC236}">
                <a16:creationId xmlns:a16="http://schemas.microsoft.com/office/drawing/2014/main" id="{588C24DB-366C-9042-9D62-25F121C06E95}"/>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food, drawing  Description automatically generated">
            <a:extLst>
              <a:ext uri="{FF2B5EF4-FFF2-40B4-BE49-F238E27FC236}">
                <a16:creationId xmlns:a16="http://schemas.microsoft.com/office/drawing/2014/main" id="{84692237-3269-144C-A981-24C3C97B4F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38C06F52-3719-4C41-B5BD-9ED3BF6E0634}"/>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BC01F5C9-FE19-F64C-A9E2-75CFFAF82049}"/>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ED2D56-F48C-4C4E-A3B9-731E12D7D28F}"/>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9">
            <a:extLst>
              <a:ext uri="{FF2B5EF4-FFF2-40B4-BE49-F238E27FC236}">
                <a16:creationId xmlns:a16="http://schemas.microsoft.com/office/drawing/2014/main" id="{9DC4D52D-2DE4-0241-9063-EEFA5F0C9003}"/>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11</a:t>
            </a:fld>
            <a:endParaRPr lang="en-US" sz="1400">
              <a:solidFill>
                <a:schemeClr val="bg1"/>
              </a:solidFill>
            </a:endParaRPr>
          </a:p>
        </p:txBody>
      </p:sp>
    </p:spTree>
    <p:extLst>
      <p:ext uri="{BB962C8B-B14F-4D97-AF65-F5344CB8AC3E}">
        <p14:creationId xmlns:p14="http://schemas.microsoft.com/office/powerpoint/2010/main" val="3414488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 name="Graphic 33">
            <a:extLst>
              <a:ext uri="{FF2B5EF4-FFF2-40B4-BE49-F238E27FC236}">
                <a16:creationId xmlns:a16="http://schemas.microsoft.com/office/drawing/2014/main" id="{9740A66D-BA9C-E149-B0FD-4C91D26445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6355" y="2035306"/>
            <a:ext cx="3550585" cy="3563639"/>
          </a:xfrm>
          <a:prstGeom prst="rect">
            <a:avLst/>
          </a:prstGeom>
        </p:spPr>
      </p:pic>
      <p:sp>
        <p:nvSpPr>
          <p:cNvPr id="39" name="Oval 38">
            <a:extLst>
              <a:ext uri="{FF2B5EF4-FFF2-40B4-BE49-F238E27FC236}">
                <a16:creationId xmlns:a16="http://schemas.microsoft.com/office/drawing/2014/main" id="{603737B8-59C4-FF4C-B237-5A73BA415CA0}"/>
              </a:ext>
            </a:extLst>
          </p:cNvPr>
          <p:cNvSpPr/>
          <p:nvPr/>
        </p:nvSpPr>
        <p:spPr>
          <a:xfrm>
            <a:off x="4812877" y="2521930"/>
            <a:ext cx="2590393" cy="2590394"/>
          </a:xfrm>
          <a:prstGeom prst="ellipse">
            <a:avLst/>
          </a:prstGeom>
          <a:noFill/>
          <a:ln w="19050" cap="rnd">
            <a:solidFill>
              <a:schemeClr val="bg1">
                <a:alpha val="37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fr-FR"/>
              <a:t>CAUSES MONDIALES DE LA LCIF</a:t>
            </a:r>
          </a:p>
        </p:txBody>
      </p:sp>
      <p:sp>
        <p:nvSpPr>
          <p:cNvPr id="21" name="Oval 20">
            <a:extLst>
              <a:ext uri="{FF2B5EF4-FFF2-40B4-BE49-F238E27FC236}">
                <a16:creationId xmlns:a16="http://schemas.microsoft.com/office/drawing/2014/main" id="{5981EA93-6108-0647-87EA-0CFA72FDBCFB}"/>
              </a:ext>
            </a:extLst>
          </p:cNvPr>
          <p:cNvSpPr/>
          <p:nvPr/>
        </p:nvSpPr>
        <p:spPr>
          <a:xfrm>
            <a:off x="4750991" y="2469529"/>
            <a:ext cx="2698555" cy="2698555"/>
          </a:xfrm>
          <a:prstGeom prst="ellipse">
            <a:avLst/>
          </a:prstGeom>
          <a:solidFill>
            <a:schemeClr val="tx2">
              <a:alpha val="45000"/>
            </a:schemeClr>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600" b="1">
                <a:solidFill>
                  <a:schemeClr val="bg1"/>
                </a:solidFill>
                <a:latin typeface="Arial" panose="020B0604020202020204" pitchFamily="34" charset="0"/>
                <a:cs typeface="Arial" panose="020B0604020202020204" pitchFamily="34" charset="0"/>
              </a:rPr>
              <a:t>Nos causes mondiales</a:t>
            </a:r>
          </a:p>
        </p:txBody>
      </p:sp>
      <p:grpSp>
        <p:nvGrpSpPr>
          <p:cNvPr id="10" name="Group 9"/>
          <p:cNvGrpSpPr/>
          <p:nvPr/>
        </p:nvGrpSpPr>
        <p:grpSpPr>
          <a:xfrm>
            <a:off x="5434442" y="5408188"/>
            <a:ext cx="1341112" cy="772900"/>
            <a:chOff x="5434442" y="5408188"/>
            <a:chExt cx="1341112" cy="772900"/>
          </a:xfrm>
        </p:grpSpPr>
        <p:sp>
          <p:nvSpPr>
            <p:cNvPr id="11" name="Title 1">
              <a:extLst>
                <a:ext uri="{FF2B5EF4-FFF2-40B4-BE49-F238E27FC236}">
                  <a16:creationId xmlns:a16="http://schemas.microsoft.com/office/drawing/2014/main" id="{DA2D83EF-CD91-4142-8873-C329F3FCC2DD}"/>
                </a:ext>
              </a:extLst>
            </p:cNvPr>
            <p:cNvSpPr txBox="1">
              <a:spLocks/>
            </p:cNvSpPr>
            <p:nvPr/>
          </p:nvSpPr>
          <p:spPr>
            <a:xfrm>
              <a:off x="5434442" y="5961632"/>
              <a:ext cx="1341112" cy="219456"/>
            </a:xfrm>
            <a:prstGeom prst="rect">
              <a:avLst/>
            </a:prstGeom>
          </p:spPr>
          <p:txBody>
            <a:bodyPr vert="horz" lIns="91440" tIns="0" rIns="9144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spcAft>
                  <a:spcPts val="400"/>
                </a:spcAft>
              </a:pPr>
              <a:r>
                <a:rPr lang="fr-FR" sz="1800" b="1">
                  <a:solidFill>
                    <a:schemeClr val="bg1"/>
                  </a:solidFill>
                </a:rPr>
                <a:t>Diabète</a:t>
              </a:r>
            </a:p>
          </p:txBody>
        </p:sp>
        <p:pic>
          <p:nvPicPr>
            <p:cNvPr id="12" name="Picture 11">
              <a:extLst>
                <a:ext uri="{FF2B5EF4-FFF2-40B4-BE49-F238E27FC236}">
                  <a16:creationId xmlns:a16="http://schemas.microsoft.com/office/drawing/2014/main" id="{C96D8F95-2E50-B444-8BBE-12DAD90FE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266" y="5408188"/>
              <a:ext cx="400152" cy="400152"/>
            </a:xfrm>
            <a:prstGeom prst="rect">
              <a:avLst/>
            </a:prstGeom>
          </p:spPr>
        </p:pic>
      </p:grpSp>
      <p:grpSp>
        <p:nvGrpSpPr>
          <p:cNvPr id="13" name="Group 12"/>
          <p:cNvGrpSpPr/>
          <p:nvPr/>
        </p:nvGrpSpPr>
        <p:grpSpPr>
          <a:xfrm>
            <a:off x="2432187" y="2367684"/>
            <a:ext cx="2548946" cy="433049"/>
            <a:chOff x="2863121" y="2367684"/>
            <a:chExt cx="2118012" cy="433049"/>
          </a:xfrm>
        </p:grpSpPr>
        <p:sp>
          <p:nvSpPr>
            <p:cNvPr id="14" name="Title 1">
              <a:extLst>
                <a:ext uri="{FF2B5EF4-FFF2-40B4-BE49-F238E27FC236}">
                  <a16:creationId xmlns:a16="http://schemas.microsoft.com/office/drawing/2014/main" id="{D453B1CB-5EC9-4D4D-A6DF-4EE7EBD71568}"/>
                </a:ext>
              </a:extLst>
            </p:cNvPr>
            <p:cNvSpPr txBox="1">
              <a:spLocks/>
            </p:cNvSpPr>
            <p:nvPr/>
          </p:nvSpPr>
          <p:spPr>
            <a:xfrm>
              <a:off x="2863121" y="2367684"/>
              <a:ext cx="1710340" cy="292449"/>
            </a:xfrm>
            <a:prstGeom prst="rect">
              <a:avLst/>
            </a:prstGeom>
          </p:spPr>
          <p:txBody>
            <a:bodyPr vert="horz" lIns="91440" tIns="0" rIns="13716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r">
                <a:spcAft>
                  <a:spcPts val="400"/>
                </a:spcAft>
              </a:pPr>
              <a:r>
                <a:rPr lang="fr-FR" sz="1800" b="1" dirty="0">
                  <a:solidFill>
                    <a:schemeClr val="bg1"/>
                  </a:solidFill>
                </a:rPr>
                <a:t>Environnement</a:t>
              </a:r>
            </a:p>
          </p:txBody>
        </p:sp>
        <p:pic>
          <p:nvPicPr>
            <p:cNvPr id="15" name="Graphic 26">
              <a:extLst>
                <a:ext uri="{FF2B5EF4-FFF2-40B4-BE49-F238E27FC236}">
                  <a16:creationId xmlns:a16="http://schemas.microsoft.com/office/drawing/2014/main" id="{FD02A970-A9C8-944E-A28C-9DF080173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495" y="2398397"/>
              <a:ext cx="384638" cy="402336"/>
            </a:xfrm>
            <a:prstGeom prst="rect">
              <a:avLst/>
            </a:prstGeom>
          </p:spPr>
        </p:pic>
      </p:grpSp>
      <p:grpSp>
        <p:nvGrpSpPr>
          <p:cNvPr id="16" name="Group 15"/>
          <p:cNvGrpSpPr/>
          <p:nvPr/>
        </p:nvGrpSpPr>
        <p:grpSpPr>
          <a:xfrm>
            <a:off x="5587031" y="1415584"/>
            <a:ext cx="1016136" cy="831392"/>
            <a:chOff x="5587031" y="1415584"/>
            <a:chExt cx="1016136" cy="831392"/>
          </a:xfrm>
        </p:grpSpPr>
        <p:sp>
          <p:nvSpPr>
            <p:cNvPr id="22" name="Title 1">
              <a:extLst>
                <a:ext uri="{FF2B5EF4-FFF2-40B4-BE49-F238E27FC236}">
                  <a16:creationId xmlns:a16="http://schemas.microsoft.com/office/drawing/2014/main" id="{F1EED04A-63EF-534F-8DFC-0A2EEB6D6208}"/>
                </a:ext>
              </a:extLst>
            </p:cNvPr>
            <p:cNvSpPr txBox="1">
              <a:spLocks/>
            </p:cNvSpPr>
            <p:nvPr/>
          </p:nvSpPr>
          <p:spPr>
            <a:xfrm>
              <a:off x="5587031" y="1415584"/>
              <a:ext cx="1016136" cy="335284"/>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spcAft>
                  <a:spcPts val="400"/>
                </a:spcAft>
              </a:pPr>
              <a:r>
                <a:rPr lang="fr-FR" sz="1800" b="1">
                  <a:solidFill>
                    <a:schemeClr val="bg1"/>
                  </a:solidFill>
                  <a:latin typeface="+mn-lt"/>
                </a:rPr>
                <a:t>Santé oculaire</a:t>
              </a:r>
            </a:p>
          </p:txBody>
        </p:sp>
        <p:pic>
          <p:nvPicPr>
            <p:cNvPr id="23" name="Graphic 30">
              <a:extLst>
                <a:ext uri="{FF2B5EF4-FFF2-40B4-BE49-F238E27FC236}">
                  <a16:creationId xmlns:a16="http://schemas.microsoft.com/office/drawing/2014/main" id="{7BDB16C2-B9D4-894C-8A22-E28BB1BC49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835" y="1844640"/>
              <a:ext cx="402336" cy="402336"/>
            </a:xfrm>
            <a:prstGeom prst="rect">
              <a:avLst/>
            </a:prstGeom>
          </p:spPr>
        </p:pic>
      </p:grpSp>
      <p:grpSp>
        <p:nvGrpSpPr>
          <p:cNvPr id="24" name="Group 23"/>
          <p:cNvGrpSpPr/>
          <p:nvPr/>
        </p:nvGrpSpPr>
        <p:grpSpPr>
          <a:xfrm>
            <a:off x="2248525" y="4902742"/>
            <a:ext cx="2715866" cy="420777"/>
            <a:chOff x="2248525" y="4902742"/>
            <a:chExt cx="2715866" cy="420777"/>
          </a:xfrm>
        </p:grpSpPr>
        <p:sp>
          <p:nvSpPr>
            <p:cNvPr id="25" name="Title 1">
              <a:extLst>
                <a:ext uri="{FF2B5EF4-FFF2-40B4-BE49-F238E27FC236}">
                  <a16:creationId xmlns:a16="http://schemas.microsoft.com/office/drawing/2014/main" id="{89775D2B-B856-0540-86ED-BB621BB40558}"/>
                </a:ext>
              </a:extLst>
            </p:cNvPr>
            <p:cNvSpPr txBox="1">
              <a:spLocks/>
            </p:cNvSpPr>
            <p:nvPr/>
          </p:nvSpPr>
          <p:spPr>
            <a:xfrm>
              <a:off x="2248525" y="5002142"/>
              <a:ext cx="2328544" cy="219456"/>
            </a:xfrm>
            <a:prstGeom prst="rect">
              <a:avLst/>
            </a:prstGeom>
          </p:spPr>
          <p:txBody>
            <a:bodyPr vert="horz" lIns="91440" tIns="0" rIns="13716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r">
                <a:spcAft>
                  <a:spcPts val="400"/>
                </a:spcAft>
              </a:pPr>
              <a:r>
                <a:rPr lang="fr-FR" sz="1800" b="1">
                  <a:solidFill>
                    <a:schemeClr val="bg1"/>
                  </a:solidFill>
                </a:rPr>
                <a:t>Cancer infantile</a:t>
              </a:r>
            </a:p>
          </p:txBody>
        </p:sp>
        <p:pic>
          <p:nvPicPr>
            <p:cNvPr id="26" name="Picture 25">
              <a:extLst>
                <a:ext uri="{FF2B5EF4-FFF2-40B4-BE49-F238E27FC236}">
                  <a16:creationId xmlns:a16="http://schemas.microsoft.com/office/drawing/2014/main" id="{9D158A9A-7A48-2D47-9650-F3A553C728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4541" y="4902742"/>
              <a:ext cx="409850" cy="420777"/>
            </a:xfrm>
            <a:prstGeom prst="rect">
              <a:avLst/>
            </a:prstGeom>
          </p:spPr>
        </p:pic>
      </p:grpSp>
      <p:grpSp>
        <p:nvGrpSpPr>
          <p:cNvPr id="27" name="Group 26"/>
          <p:cNvGrpSpPr/>
          <p:nvPr/>
        </p:nvGrpSpPr>
        <p:grpSpPr>
          <a:xfrm>
            <a:off x="2248525" y="3605098"/>
            <a:ext cx="2258733" cy="402336"/>
            <a:chOff x="2938072" y="3605098"/>
            <a:chExt cx="1569186" cy="402336"/>
          </a:xfrm>
        </p:grpSpPr>
        <p:sp>
          <p:nvSpPr>
            <p:cNvPr id="28" name="Title 1">
              <a:extLst>
                <a:ext uri="{FF2B5EF4-FFF2-40B4-BE49-F238E27FC236}">
                  <a16:creationId xmlns:a16="http://schemas.microsoft.com/office/drawing/2014/main" id="{01DC3C9F-E4E2-694B-B415-2438F02EA8A3}"/>
                </a:ext>
              </a:extLst>
            </p:cNvPr>
            <p:cNvSpPr txBox="1">
              <a:spLocks/>
            </p:cNvSpPr>
            <p:nvPr/>
          </p:nvSpPr>
          <p:spPr>
            <a:xfrm>
              <a:off x="2938072" y="3709794"/>
              <a:ext cx="1084442" cy="219456"/>
            </a:xfrm>
            <a:prstGeom prst="rect">
              <a:avLst/>
            </a:prstGeom>
          </p:spPr>
          <p:txBody>
            <a:bodyPr vert="horz" lIns="91440" tIns="0" rIns="13716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r">
                <a:spcAft>
                  <a:spcPts val="400"/>
                </a:spcAft>
              </a:pPr>
              <a:r>
                <a:rPr lang="fr-FR" sz="1800" b="1" dirty="0">
                  <a:solidFill>
                    <a:schemeClr val="bg1"/>
                  </a:solidFill>
                </a:rPr>
                <a:t>Malnutrition</a:t>
              </a:r>
            </a:p>
          </p:txBody>
        </p:sp>
        <p:pic>
          <p:nvPicPr>
            <p:cNvPr id="29" name="Picture 28">
              <a:extLst>
                <a:ext uri="{FF2B5EF4-FFF2-40B4-BE49-F238E27FC236}">
                  <a16:creationId xmlns:a16="http://schemas.microsoft.com/office/drawing/2014/main" id="{CD8B54DC-78C3-C94B-9D02-58A88B140A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2470" y="3605098"/>
              <a:ext cx="444788" cy="402336"/>
            </a:xfrm>
            <a:prstGeom prst="rect">
              <a:avLst/>
            </a:prstGeom>
          </p:spPr>
        </p:pic>
      </p:grpSp>
      <p:grpSp>
        <p:nvGrpSpPr>
          <p:cNvPr id="4" name="Group 3"/>
          <p:cNvGrpSpPr/>
          <p:nvPr/>
        </p:nvGrpSpPr>
        <p:grpSpPr>
          <a:xfrm>
            <a:off x="7101209" y="2360064"/>
            <a:ext cx="1834243" cy="402412"/>
            <a:chOff x="7101209" y="2360064"/>
            <a:chExt cx="1834243" cy="402412"/>
          </a:xfrm>
        </p:grpSpPr>
        <p:sp>
          <p:nvSpPr>
            <p:cNvPr id="31" name="Title 1">
              <a:extLst>
                <a:ext uri="{FF2B5EF4-FFF2-40B4-BE49-F238E27FC236}">
                  <a16:creationId xmlns:a16="http://schemas.microsoft.com/office/drawing/2014/main" id="{BE4348AD-82D5-174F-B243-CB677BA21169}"/>
                </a:ext>
              </a:extLst>
            </p:cNvPr>
            <p:cNvSpPr txBox="1">
              <a:spLocks/>
            </p:cNvSpPr>
            <p:nvPr/>
          </p:nvSpPr>
          <p:spPr>
            <a:xfrm>
              <a:off x="7614833" y="2404180"/>
              <a:ext cx="1320619" cy="247368"/>
            </a:xfrm>
            <a:prstGeom prst="rect">
              <a:avLst/>
            </a:prstGeom>
          </p:spPr>
          <p:txBody>
            <a:bodyPr vert="horz" lIns="137160" tIns="0" rIns="9144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spcAft>
                  <a:spcPts val="400"/>
                </a:spcAft>
              </a:pPr>
              <a:r>
                <a:rPr lang="fr-FR" sz="1800" b="1">
                  <a:solidFill>
                    <a:schemeClr val="bg1"/>
                  </a:solidFill>
                  <a:latin typeface="+mn-lt"/>
                </a:rPr>
                <a:t>Jeunesse</a:t>
              </a:r>
            </a:p>
          </p:txBody>
        </p:sp>
        <p:pic>
          <p:nvPicPr>
            <p:cNvPr id="32" name="Graphic 34">
              <a:extLst>
                <a:ext uri="{FF2B5EF4-FFF2-40B4-BE49-F238E27FC236}">
                  <a16:creationId xmlns:a16="http://schemas.microsoft.com/office/drawing/2014/main" id="{62602065-BA2B-F24E-9894-FE3CD8F369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1209" y="2360064"/>
              <a:ext cx="402412" cy="402412"/>
            </a:xfrm>
            <a:prstGeom prst="rect">
              <a:avLst/>
            </a:prstGeom>
          </p:spPr>
        </p:pic>
      </p:grpSp>
      <p:grpSp>
        <p:nvGrpSpPr>
          <p:cNvPr id="33" name="Group 32"/>
          <p:cNvGrpSpPr/>
          <p:nvPr/>
        </p:nvGrpSpPr>
        <p:grpSpPr>
          <a:xfrm>
            <a:off x="7124770" y="4886152"/>
            <a:ext cx="3082860" cy="401870"/>
            <a:chOff x="7124770" y="4886152"/>
            <a:chExt cx="3082860" cy="401870"/>
          </a:xfrm>
        </p:grpSpPr>
        <p:sp>
          <p:nvSpPr>
            <p:cNvPr id="34" name="Title 1">
              <a:extLst>
                <a:ext uri="{FF2B5EF4-FFF2-40B4-BE49-F238E27FC236}">
                  <a16:creationId xmlns:a16="http://schemas.microsoft.com/office/drawing/2014/main" id="{1E41C258-9A44-4F48-9D52-14C5F3EA0751}"/>
                </a:ext>
              </a:extLst>
            </p:cNvPr>
            <p:cNvSpPr txBox="1">
              <a:spLocks/>
            </p:cNvSpPr>
            <p:nvPr/>
          </p:nvSpPr>
          <p:spPr>
            <a:xfrm>
              <a:off x="7631943" y="5002142"/>
              <a:ext cx="2575687" cy="219456"/>
            </a:xfrm>
            <a:prstGeom prst="rect">
              <a:avLst/>
            </a:prstGeom>
          </p:spPr>
          <p:txBody>
            <a:bodyPr vert="horz" lIns="137160" tIns="0" rIns="9144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spcAft>
                  <a:spcPts val="400"/>
                </a:spcAft>
              </a:pPr>
              <a:r>
                <a:rPr lang="fr-FR" sz="1800" b="1">
                  <a:solidFill>
                    <a:schemeClr val="bg1"/>
                  </a:solidFill>
                </a:rPr>
                <a:t>Humanitaire</a:t>
              </a:r>
            </a:p>
          </p:txBody>
        </p:sp>
        <p:pic>
          <p:nvPicPr>
            <p:cNvPr id="35" name="Graphic 35">
              <a:extLst>
                <a:ext uri="{FF2B5EF4-FFF2-40B4-BE49-F238E27FC236}">
                  <a16:creationId xmlns:a16="http://schemas.microsoft.com/office/drawing/2014/main" id="{FA88D725-61C6-D649-95E2-6F119C6659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4770" y="4886152"/>
              <a:ext cx="402412" cy="401870"/>
            </a:xfrm>
            <a:prstGeom prst="rect">
              <a:avLst/>
            </a:prstGeom>
          </p:spPr>
        </p:pic>
      </p:grpSp>
      <p:grpSp>
        <p:nvGrpSpPr>
          <p:cNvPr id="5" name="Group 4"/>
          <p:cNvGrpSpPr/>
          <p:nvPr/>
        </p:nvGrpSpPr>
        <p:grpSpPr>
          <a:xfrm>
            <a:off x="7597810" y="3616863"/>
            <a:ext cx="3872295" cy="402412"/>
            <a:chOff x="7597810" y="3616863"/>
            <a:chExt cx="3872295" cy="402412"/>
          </a:xfrm>
        </p:grpSpPr>
        <p:sp>
          <p:nvSpPr>
            <p:cNvPr id="37" name="Title 1">
              <a:extLst>
                <a:ext uri="{FF2B5EF4-FFF2-40B4-BE49-F238E27FC236}">
                  <a16:creationId xmlns:a16="http://schemas.microsoft.com/office/drawing/2014/main" id="{66CC0576-4362-B94D-9113-C690DE0DC931}"/>
                </a:ext>
              </a:extLst>
            </p:cNvPr>
            <p:cNvSpPr txBox="1">
              <a:spLocks/>
            </p:cNvSpPr>
            <p:nvPr/>
          </p:nvSpPr>
          <p:spPr>
            <a:xfrm>
              <a:off x="8160862" y="3709794"/>
              <a:ext cx="3309243" cy="219456"/>
            </a:xfrm>
            <a:prstGeom prst="rect">
              <a:avLst/>
            </a:prstGeom>
          </p:spPr>
          <p:txBody>
            <a:bodyPr vert="horz" lIns="137160" tIns="0" rIns="91440" bIns="0" rtlCol="0" anchor="t">
              <a:noAutofit/>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spcAft>
                  <a:spcPts val="400"/>
                </a:spcAft>
              </a:pPr>
              <a:r>
                <a:rPr lang="fr-FR" sz="1800" b="1">
                  <a:solidFill>
                    <a:schemeClr val="bg1"/>
                  </a:solidFill>
                </a:rPr>
                <a:t>Aide aux victimes de catastrophe</a:t>
              </a:r>
            </a:p>
          </p:txBody>
        </p:sp>
        <p:pic>
          <p:nvPicPr>
            <p:cNvPr id="38" name="Graphic 37">
              <a:extLst>
                <a:ext uri="{FF2B5EF4-FFF2-40B4-BE49-F238E27FC236}">
                  <a16:creationId xmlns:a16="http://schemas.microsoft.com/office/drawing/2014/main" id="{4E7192EF-CF6F-D943-9BA5-13B5F0113B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7810" y="3616863"/>
              <a:ext cx="402412" cy="402412"/>
            </a:xfrm>
            <a:prstGeom prst="rect">
              <a:avLst/>
            </a:prstGeom>
          </p:spPr>
        </p:pic>
      </p:grpSp>
      <p:cxnSp>
        <p:nvCxnSpPr>
          <p:cNvPr id="36" name="Straight Connector 35">
            <a:extLst>
              <a:ext uri="{FF2B5EF4-FFF2-40B4-BE49-F238E27FC236}">
                <a16:creationId xmlns:a16="http://schemas.microsoft.com/office/drawing/2014/main" id="{A5C9C62C-5474-C740-BB58-F18C3653898D}"/>
              </a:ext>
            </a:extLst>
          </p:cNvPr>
          <p:cNvCxnSpPr/>
          <p:nvPr/>
        </p:nvCxnSpPr>
        <p:spPr>
          <a:xfrm>
            <a:off x="540680" y="972596"/>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52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SANTÉ OCULAIRE</a:t>
            </a:r>
          </a:p>
        </p:txBody>
      </p:sp>
      <p:sp>
        <p:nvSpPr>
          <p:cNvPr id="20" name="Text Placeholder 3"/>
          <p:cNvSpPr txBox="1">
            <a:spLocks/>
          </p:cNvSpPr>
          <p:nvPr/>
        </p:nvSpPr>
        <p:spPr>
          <a:xfrm>
            <a:off x="1216422" y="1355346"/>
            <a:ext cx="9759156" cy="877216"/>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dirty="0">
                <a:solidFill>
                  <a:schemeClr val="bg1"/>
                </a:solidFill>
                <a:latin typeface="Arial" panose="020B0604020202020204" pitchFamily="34" charset="0"/>
                <a:cs typeface="Arial" panose="020B0604020202020204" pitchFamily="34" charset="0"/>
              </a:rPr>
              <a:t>Quel est le pourcentage des troubles oculaires guérissables si soignés en temps utile ?</a:t>
            </a:r>
          </a:p>
        </p:txBody>
      </p:sp>
      <p:sp>
        <p:nvSpPr>
          <p:cNvPr id="22" name="Content Placeholder 20">
            <a:extLst>
              <a:ext uri="{FF2B5EF4-FFF2-40B4-BE49-F238E27FC236}">
                <a16:creationId xmlns:a16="http://schemas.microsoft.com/office/drawing/2014/main" id="{3E415E71-F32B-2648-9B77-A7FD58C8B7C4}"/>
              </a:ext>
            </a:extLst>
          </p:cNvPr>
          <p:cNvSpPr txBox="1">
            <a:spLocks/>
          </p:cNvSpPr>
          <p:nvPr/>
        </p:nvSpPr>
        <p:spPr>
          <a:xfrm>
            <a:off x="4253650" y="3808118"/>
            <a:ext cx="1412137"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25%</a:t>
            </a:r>
          </a:p>
        </p:txBody>
      </p:sp>
      <p:sp>
        <p:nvSpPr>
          <p:cNvPr id="23" name="Oval 22">
            <a:extLst>
              <a:ext uri="{FF2B5EF4-FFF2-40B4-BE49-F238E27FC236}">
                <a16:creationId xmlns:a16="http://schemas.microsoft.com/office/drawing/2014/main" id="{20DB63A9-BB87-1345-B1AD-DE7B4C65D742}"/>
              </a:ext>
            </a:extLst>
          </p:cNvPr>
          <p:cNvSpPr/>
          <p:nvPr/>
        </p:nvSpPr>
        <p:spPr>
          <a:xfrm>
            <a:off x="4447565" y="2674320"/>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A</a:t>
            </a:r>
          </a:p>
        </p:txBody>
      </p:sp>
      <p:sp>
        <p:nvSpPr>
          <p:cNvPr id="25" name="Content Placeholder 20">
            <a:extLst>
              <a:ext uri="{FF2B5EF4-FFF2-40B4-BE49-F238E27FC236}">
                <a16:creationId xmlns:a16="http://schemas.microsoft.com/office/drawing/2014/main" id="{C3B831BC-7A04-A748-BB46-0308B91F9276}"/>
              </a:ext>
            </a:extLst>
          </p:cNvPr>
          <p:cNvSpPr txBox="1">
            <a:spLocks/>
          </p:cNvSpPr>
          <p:nvPr/>
        </p:nvSpPr>
        <p:spPr>
          <a:xfrm>
            <a:off x="6697039" y="3812554"/>
            <a:ext cx="1412137" cy="632033"/>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50%</a:t>
            </a:r>
          </a:p>
        </p:txBody>
      </p:sp>
      <p:sp>
        <p:nvSpPr>
          <p:cNvPr id="26" name="Oval 25">
            <a:extLst>
              <a:ext uri="{FF2B5EF4-FFF2-40B4-BE49-F238E27FC236}">
                <a16:creationId xmlns:a16="http://schemas.microsoft.com/office/drawing/2014/main" id="{B97295E2-2E2D-D841-A782-5E8A1FBB5539}"/>
              </a:ext>
            </a:extLst>
          </p:cNvPr>
          <p:cNvSpPr/>
          <p:nvPr/>
        </p:nvSpPr>
        <p:spPr>
          <a:xfrm>
            <a:off x="6890954" y="2674207"/>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B</a:t>
            </a:r>
          </a:p>
        </p:txBody>
      </p:sp>
      <p:sp>
        <p:nvSpPr>
          <p:cNvPr id="27" name="Content Placeholder 20">
            <a:extLst>
              <a:ext uri="{FF2B5EF4-FFF2-40B4-BE49-F238E27FC236}">
                <a16:creationId xmlns:a16="http://schemas.microsoft.com/office/drawing/2014/main" id="{D034CFC7-7C7A-744F-AB94-7F0ACF13980A}"/>
              </a:ext>
            </a:extLst>
          </p:cNvPr>
          <p:cNvSpPr txBox="1">
            <a:spLocks/>
          </p:cNvSpPr>
          <p:nvPr/>
        </p:nvSpPr>
        <p:spPr>
          <a:xfrm>
            <a:off x="4253650" y="5563122"/>
            <a:ext cx="1412137" cy="57861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solidFill>
                  <a:schemeClr val="bg1"/>
                </a:solidFill>
                <a:latin typeface="Arial" panose="020B0604020202020204" pitchFamily="34" charset="0"/>
                <a:cs typeface="Arial" panose="020B0604020202020204" pitchFamily="34" charset="0"/>
              </a:rPr>
              <a:t>75%</a:t>
            </a:r>
          </a:p>
        </p:txBody>
      </p:sp>
      <p:sp>
        <p:nvSpPr>
          <p:cNvPr id="28" name="Oval 27">
            <a:extLst>
              <a:ext uri="{FF2B5EF4-FFF2-40B4-BE49-F238E27FC236}">
                <a16:creationId xmlns:a16="http://schemas.microsoft.com/office/drawing/2014/main" id="{B5C94DDF-1F4F-614C-B693-10D4A98ACA7E}"/>
              </a:ext>
            </a:extLst>
          </p:cNvPr>
          <p:cNvSpPr/>
          <p:nvPr/>
        </p:nvSpPr>
        <p:spPr>
          <a:xfrm>
            <a:off x="4447565" y="4432559"/>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C</a:t>
            </a:r>
          </a:p>
        </p:txBody>
      </p:sp>
      <p:sp>
        <p:nvSpPr>
          <p:cNvPr id="29" name="Content Placeholder 20">
            <a:extLst>
              <a:ext uri="{FF2B5EF4-FFF2-40B4-BE49-F238E27FC236}">
                <a16:creationId xmlns:a16="http://schemas.microsoft.com/office/drawing/2014/main" id="{9C30F0FA-641C-CE42-B34A-8DAC878B19A2}"/>
              </a:ext>
            </a:extLst>
          </p:cNvPr>
          <p:cNvSpPr txBox="1">
            <a:spLocks/>
          </p:cNvSpPr>
          <p:nvPr/>
        </p:nvSpPr>
        <p:spPr>
          <a:xfrm>
            <a:off x="6349440" y="5563122"/>
            <a:ext cx="2107336" cy="6364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solidFill>
                  <a:schemeClr val="bg1"/>
                </a:solidFill>
                <a:latin typeface="Arial" panose="020B0604020202020204" pitchFamily="34" charset="0"/>
                <a:cs typeface="Arial" panose="020B0604020202020204" pitchFamily="34" charset="0"/>
              </a:rPr>
              <a:t>100%</a:t>
            </a:r>
          </a:p>
        </p:txBody>
      </p:sp>
      <p:sp>
        <p:nvSpPr>
          <p:cNvPr id="30" name="Oval 29">
            <a:extLst>
              <a:ext uri="{FF2B5EF4-FFF2-40B4-BE49-F238E27FC236}">
                <a16:creationId xmlns:a16="http://schemas.microsoft.com/office/drawing/2014/main" id="{F95C25D6-595F-134E-BE88-0DD0DDDA9202}"/>
              </a:ext>
            </a:extLst>
          </p:cNvPr>
          <p:cNvSpPr/>
          <p:nvPr/>
        </p:nvSpPr>
        <p:spPr>
          <a:xfrm>
            <a:off x="6890955" y="4440150"/>
            <a:ext cx="1024306" cy="1024306"/>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D</a:t>
            </a:r>
          </a:p>
        </p:txBody>
      </p:sp>
      <p:cxnSp>
        <p:nvCxnSpPr>
          <p:cNvPr id="24" name="Straight Connector 23">
            <a:extLst>
              <a:ext uri="{FF2B5EF4-FFF2-40B4-BE49-F238E27FC236}">
                <a16:creationId xmlns:a16="http://schemas.microsoft.com/office/drawing/2014/main" id="{656CBDE3-5E17-A948-9E26-796015ACC5C7}"/>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09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SANTÉ OCULAIRE</a:t>
            </a:r>
          </a:p>
        </p:txBody>
      </p:sp>
      <p:sp>
        <p:nvSpPr>
          <p:cNvPr id="2" name="Slide Number Placeholder 1"/>
          <p:cNvSpPr>
            <a:spLocks noGrp="1"/>
          </p:cNvSpPr>
          <p:nvPr>
            <p:ph type="sldNum" sz="quarter" idx="4294967295"/>
          </p:nvPr>
        </p:nvSpPr>
        <p:spPr>
          <a:xfrm>
            <a:off x="0" y="6456363"/>
            <a:ext cx="430213" cy="320675"/>
          </a:xfrm>
        </p:spPr>
        <p:txBody>
          <a:bodyPr/>
          <a:lstStyle/>
          <a:p>
            <a:fld id="{2B2FFF44-DBF6-4F9F-9F70-A48E8AF83361}" type="slidenum">
              <a:rPr lang="en-US" smtClean="0"/>
              <a:pPr/>
              <a:t>14</a:t>
            </a:fld>
            <a:endParaRPr lang="en-US"/>
          </a:p>
        </p:txBody>
      </p:sp>
      <p:pic>
        <p:nvPicPr>
          <p:cNvPr id="17" name="Picture 1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9" name="Picture 18">
            <a:extLst>
              <a:ext uri="{FF2B5EF4-FFF2-40B4-BE49-F238E27FC236}">
                <a16:creationId xmlns:a16="http://schemas.microsoft.com/office/drawing/2014/main" id="{1B3887E9-B21A-A343-BACE-84B00412CDDE}"/>
              </a:ext>
            </a:extLst>
          </p:cNvPr>
          <p:cNvPicPr>
            <a:picLocks noChangeAspect="1"/>
          </p:cNvPicPr>
          <p:nvPr/>
        </p:nvPicPr>
        <p:blipFill>
          <a:blip r:embed="rId5"/>
          <a:stretch>
            <a:fillRect/>
          </a:stretch>
        </p:blipFill>
        <p:spPr>
          <a:xfrm>
            <a:off x="10158880" y="6436634"/>
            <a:ext cx="1895135" cy="289277"/>
          </a:xfrm>
          <a:prstGeom prst="rect">
            <a:avLst/>
          </a:prstGeom>
        </p:spPr>
      </p:pic>
      <p:sp>
        <p:nvSpPr>
          <p:cNvPr id="20" name="Text Placeholder 3"/>
          <p:cNvSpPr txBox="1">
            <a:spLocks/>
          </p:cNvSpPr>
          <p:nvPr/>
        </p:nvSpPr>
        <p:spPr>
          <a:xfrm>
            <a:off x="1216422" y="1355346"/>
            <a:ext cx="9759156" cy="877216"/>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a:solidFill>
                  <a:schemeClr val="bg1"/>
                </a:solidFill>
                <a:latin typeface="Arial" panose="020B0604020202020204" pitchFamily="34" charset="0"/>
                <a:cs typeface="Arial" panose="020B0604020202020204" pitchFamily="34" charset="0"/>
              </a:rPr>
              <a:t>Quel est le pourcentage des troubles oculaires guérissables si soignés en temps utile ?</a:t>
            </a:r>
          </a:p>
        </p:txBody>
      </p:sp>
      <p:grpSp>
        <p:nvGrpSpPr>
          <p:cNvPr id="4" name="Group 3"/>
          <p:cNvGrpSpPr/>
          <p:nvPr/>
        </p:nvGrpSpPr>
        <p:grpSpPr>
          <a:xfrm>
            <a:off x="4619868" y="2824395"/>
            <a:ext cx="2952264" cy="3579895"/>
            <a:chOff x="4619868" y="2824395"/>
            <a:chExt cx="2952264" cy="3579895"/>
          </a:xfrm>
        </p:grpSpPr>
        <p:sp>
          <p:nvSpPr>
            <p:cNvPr id="27" name="Content Placeholder 20">
              <a:extLst>
                <a:ext uri="{FF2B5EF4-FFF2-40B4-BE49-F238E27FC236}">
                  <a16:creationId xmlns:a16="http://schemas.microsoft.com/office/drawing/2014/main" id="{D034CFC7-7C7A-744F-AB94-7F0ACF13980A}"/>
                </a:ext>
              </a:extLst>
            </p:cNvPr>
            <p:cNvSpPr txBox="1">
              <a:spLocks/>
            </p:cNvSpPr>
            <p:nvPr/>
          </p:nvSpPr>
          <p:spPr>
            <a:xfrm>
              <a:off x="4619868" y="5194623"/>
              <a:ext cx="2952264" cy="120966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800">
                  <a:solidFill>
                    <a:schemeClr val="bg1"/>
                  </a:solidFill>
                  <a:latin typeface="Arial" panose="020B0604020202020204" pitchFamily="34" charset="0"/>
                  <a:cs typeface="Arial" panose="020B0604020202020204" pitchFamily="34" charset="0"/>
                </a:rPr>
                <a:t>75%</a:t>
              </a:r>
            </a:p>
          </p:txBody>
        </p:sp>
        <p:sp>
          <p:nvSpPr>
            <p:cNvPr id="28" name="Oval 27">
              <a:extLst>
                <a:ext uri="{FF2B5EF4-FFF2-40B4-BE49-F238E27FC236}">
                  <a16:creationId xmlns:a16="http://schemas.microsoft.com/office/drawing/2014/main" id="{B5C94DDF-1F4F-614C-B693-10D4A98ACA7E}"/>
                </a:ext>
              </a:extLst>
            </p:cNvPr>
            <p:cNvSpPr/>
            <p:nvPr/>
          </p:nvSpPr>
          <p:spPr>
            <a:xfrm>
              <a:off x="5025274" y="2824395"/>
              <a:ext cx="2141451" cy="2141455"/>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6600" b="1">
                  <a:solidFill>
                    <a:schemeClr val="bg1"/>
                  </a:solidFill>
                  <a:latin typeface="Arial" panose="020B0604020202020204" pitchFamily="34" charset="0"/>
                  <a:cs typeface="Arial" panose="020B0604020202020204" pitchFamily="34" charset="0"/>
                </a:rPr>
                <a:t>C</a:t>
              </a:r>
            </a:p>
          </p:txBody>
        </p:sp>
      </p:grpSp>
      <p:cxnSp>
        <p:nvCxnSpPr>
          <p:cNvPr id="13" name="Straight Connector 12">
            <a:extLst>
              <a:ext uri="{FF2B5EF4-FFF2-40B4-BE49-F238E27FC236}">
                <a16:creationId xmlns:a16="http://schemas.microsoft.com/office/drawing/2014/main" id="{786B06EF-804F-3740-9A54-CAC2AC449316}"/>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6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DIABÈTE</a:t>
            </a:r>
          </a:p>
        </p:txBody>
      </p:sp>
      <p:sp>
        <p:nvSpPr>
          <p:cNvPr id="20" name="Text Placeholder 3"/>
          <p:cNvSpPr txBox="1">
            <a:spLocks/>
          </p:cNvSpPr>
          <p:nvPr/>
        </p:nvSpPr>
        <p:spPr>
          <a:xfrm>
            <a:off x="1216422" y="1355346"/>
            <a:ext cx="9759156" cy="877216"/>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a:solidFill>
                  <a:schemeClr val="bg1"/>
                </a:solidFill>
                <a:latin typeface="Arial" panose="020B0604020202020204" pitchFamily="34" charset="0"/>
                <a:cs typeface="Arial" panose="020B0604020202020204" pitchFamily="34" charset="0"/>
              </a:rPr>
              <a:t>Lequel des énoncés suivants est vrai à propos du diabète ?</a:t>
            </a:r>
          </a:p>
        </p:txBody>
      </p:sp>
      <p:grpSp>
        <p:nvGrpSpPr>
          <p:cNvPr id="4" name="Group 3"/>
          <p:cNvGrpSpPr/>
          <p:nvPr/>
        </p:nvGrpSpPr>
        <p:grpSpPr>
          <a:xfrm>
            <a:off x="1713396" y="2234040"/>
            <a:ext cx="8765208" cy="3906154"/>
            <a:chOff x="1216422" y="2234040"/>
            <a:chExt cx="8765208" cy="3906154"/>
          </a:xfrm>
        </p:grpSpPr>
        <p:sp>
          <p:nvSpPr>
            <p:cNvPr id="22" name="Content Placeholder 20">
              <a:extLst>
                <a:ext uri="{FF2B5EF4-FFF2-40B4-BE49-F238E27FC236}">
                  <a16:creationId xmlns:a16="http://schemas.microsoft.com/office/drawing/2014/main" id="{3E415E71-F32B-2648-9B77-A7FD58C8B7C4}"/>
                </a:ext>
              </a:extLst>
            </p:cNvPr>
            <p:cNvSpPr txBox="1">
              <a:spLocks/>
            </p:cNvSpPr>
            <p:nvPr/>
          </p:nvSpPr>
          <p:spPr>
            <a:xfrm>
              <a:off x="1216422" y="334564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solidFill>
                    <a:schemeClr val="bg1"/>
                  </a:solidFill>
                  <a:latin typeface="Arial" panose="020B0604020202020204" pitchFamily="34" charset="0"/>
                  <a:cs typeface="Arial" panose="020B0604020202020204" pitchFamily="34" charset="0"/>
                </a:rPr>
                <a:t>Le diabète est la principale cause de cécité dans le monde</a:t>
              </a:r>
            </a:p>
          </p:txBody>
        </p:sp>
        <p:sp>
          <p:nvSpPr>
            <p:cNvPr id="23" name="Oval 22">
              <a:extLst>
                <a:ext uri="{FF2B5EF4-FFF2-40B4-BE49-F238E27FC236}">
                  <a16:creationId xmlns:a16="http://schemas.microsoft.com/office/drawing/2014/main" id="{20DB63A9-BB87-1345-B1AD-DE7B4C65D742}"/>
                </a:ext>
              </a:extLst>
            </p:cNvPr>
            <p:cNvSpPr/>
            <p:nvPr/>
          </p:nvSpPr>
          <p:spPr>
            <a:xfrm>
              <a:off x="2646825" y="2234040"/>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A</a:t>
              </a:r>
            </a:p>
          </p:txBody>
        </p:sp>
        <p:sp>
          <p:nvSpPr>
            <p:cNvPr id="26" name="Oval 25">
              <a:extLst>
                <a:ext uri="{FF2B5EF4-FFF2-40B4-BE49-F238E27FC236}">
                  <a16:creationId xmlns:a16="http://schemas.microsoft.com/office/drawing/2014/main" id="{B97295E2-2E2D-D841-A782-5E8A1FBB5539}"/>
                </a:ext>
              </a:extLst>
            </p:cNvPr>
            <p:cNvSpPr/>
            <p:nvPr/>
          </p:nvSpPr>
          <p:spPr>
            <a:xfrm>
              <a:off x="7340277" y="2239448"/>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B</a:t>
              </a:r>
            </a:p>
          </p:txBody>
        </p:sp>
        <p:sp>
          <p:nvSpPr>
            <p:cNvPr id="28" name="Oval 27">
              <a:extLst>
                <a:ext uri="{FF2B5EF4-FFF2-40B4-BE49-F238E27FC236}">
                  <a16:creationId xmlns:a16="http://schemas.microsoft.com/office/drawing/2014/main" id="{B5C94DDF-1F4F-614C-B693-10D4A98ACA7E}"/>
                </a:ext>
              </a:extLst>
            </p:cNvPr>
            <p:cNvSpPr/>
            <p:nvPr/>
          </p:nvSpPr>
          <p:spPr>
            <a:xfrm>
              <a:off x="2646825" y="4230764"/>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C</a:t>
              </a:r>
            </a:p>
          </p:txBody>
        </p:sp>
        <p:sp>
          <p:nvSpPr>
            <p:cNvPr id="30" name="Oval 29">
              <a:extLst>
                <a:ext uri="{FF2B5EF4-FFF2-40B4-BE49-F238E27FC236}">
                  <a16:creationId xmlns:a16="http://schemas.microsoft.com/office/drawing/2014/main" id="{F95C25D6-595F-134E-BE88-0DD0DDDA9202}"/>
                </a:ext>
              </a:extLst>
            </p:cNvPr>
            <p:cNvSpPr/>
            <p:nvPr/>
          </p:nvSpPr>
          <p:spPr>
            <a:xfrm>
              <a:off x="7340277" y="4234900"/>
              <a:ext cx="1024306" cy="1024306"/>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D</a:t>
              </a:r>
            </a:p>
          </p:txBody>
        </p:sp>
        <p:sp>
          <p:nvSpPr>
            <p:cNvPr id="21" name="Content Placeholder 20">
              <a:extLst>
                <a:ext uri="{FF2B5EF4-FFF2-40B4-BE49-F238E27FC236}">
                  <a16:creationId xmlns:a16="http://schemas.microsoft.com/office/drawing/2014/main" id="{3E415E71-F32B-2648-9B77-A7FD58C8B7C4}"/>
                </a:ext>
              </a:extLst>
            </p:cNvPr>
            <p:cNvSpPr txBox="1">
              <a:spLocks/>
            </p:cNvSpPr>
            <p:nvPr/>
          </p:nvSpPr>
          <p:spPr>
            <a:xfrm>
              <a:off x="1216422" y="550816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solidFill>
                    <a:schemeClr val="bg1"/>
                  </a:solidFill>
                  <a:latin typeface="Arial" panose="020B0604020202020204" pitchFamily="34" charset="0"/>
                  <a:cs typeface="Arial" panose="020B0604020202020204" pitchFamily="34" charset="0"/>
                </a:rPr>
                <a:t>C'est l'une des maladies dont l'incidence augmente le plus rapidement dans le monde</a:t>
              </a:r>
            </a:p>
          </p:txBody>
        </p:sp>
        <p:sp>
          <p:nvSpPr>
            <p:cNvPr id="24" name="Content Placeholder 20">
              <a:extLst>
                <a:ext uri="{FF2B5EF4-FFF2-40B4-BE49-F238E27FC236}">
                  <a16:creationId xmlns:a16="http://schemas.microsoft.com/office/drawing/2014/main" id="{3E415E71-F32B-2648-9B77-A7FD58C8B7C4}"/>
                </a:ext>
              </a:extLst>
            </p:cNvPr>
            <p:cNvSpPr txBox="1">
              <a:spLocks/>
            </p:cNvSpPr>
            <p:nvPr/>
          </p:nvSpPr>
          <p:spPr>
            <a:xfrm>
              <a:off x="5909873" y="550816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solidFill>
                    <a:schemeClr val="bg1"/>
                  </a:solidFill>
                  <a:latin typeface="Arial" panose="020B0604020202020204" pitchFamily="34" charset="0"/>
                  <a:cs typeface="Arial" panose="020B0604020202020204" pitchFamily="34" charset="0"/>
                </a:rPr>
                <a:t>Tout ce qui précède</a:t>
              </a:r>
            </a:p>
          </p:txBody>
        </p:sp>
        <p:sp>
          <p:nvSpPr>
            <p:cNvPr id="31" name="Content Placeholder 20">
              <a:extLst>
                <a:ext uri="{FF2B5EF4-FFF2-40B4-BE49-F238E27FC236}">
                  <a16:creationId xmlns:a16="http://schemas.microsoft.com/office/drawing/2014/main" id="{3E415E71-F32B-2648-9B77-A7FD58C8B7C4}"/>
                </a:ext>
              </a:extLst>
            </p:cNvPr>
            <p:cNvSpPr txBox="1">
              <a:spLocks/>
            </p:cNvSpPr>
            <p:nvPr/>
          </p:nvSpPr>
          <p:spPr>
            <a:xfrm>
              <a:off x="5723228" y="3337959"/>
              <a:ext cx="4258402"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solidFill>
                    <a:schemeClr val="bg1"/>
                  </a:solidFill>
                  <a:latin typeface="Arial" panose="020B0604020202020204" pitchFamily="34" charset="0"/>
                  <a:cs typeface="Arial" panose="020B0604020202020204" pitchFamily="34" charset="0"/>
                </a:rPr>
                <a:t>C'est la sixième cause de décès chez les femmes dans le monde</a:t>
              </a:r>
            </a:p>
          </p:txBody>
        </p:sp>
      </p:grpSp>
      <p:cxnSp>
        <p:nvCxnSpPr>
          <p:cNvPr id="25" name="Straight Connector 24">
            <a:extLst>
              <a:ext uri="{FF2B5EF4-FFF2-40B4-BE49-F238E27FC236}">
                <a16:creationId xmlns:a16="http://schemas.microsoft.com/office/drawing/2014/main" id="{C1C26DAC-5844-A54F-92B1-43EAD8A05593}"/>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81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DIABÈTE</a:t>
            </a:r>
          </a:p>
        </p:txBody>
      </p:sp>
      <p:sp>
        <p:nvSpPr>
          <p:cNvPr id="20" name="Text Placeholder 3"/>
          <p:cNvSpPr txBox="1">
            <a:spLocks/>
          </p:cNvSpPr>
          <p:nvPr/>
        </p:nvSpPr>
        <p:spPr>
          <a:xfrm>
            <a:off x="1216422" y="1355346"/>
            <a:ext cx="9759156" cy="877216"/>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a:solidFill>
                  <a:schemeClr val="bg1"/>
                </a:solidFill>
                <a:latin typeface="Arial" panose="020B0604020202020204" pitchFamily="34" charset="0"/>
                <a:cs typeface="Arial" panose="020B0604020202020204" pitchFamily="34" charset="0"/>
              </a:rPr>
              <a:t>Lequel des énoncés suivants est vrai à propos du diabète ?</a:t>
            </a:r>
          </a:p>
        </p:txBody>
      </p:sp>
      <p:grpSp>
        <p:nvGrpSpPr>
          <p:cNvPr id="4" name="Group 3"/>
          <p:cNvGrpSpPr/>
          <p:nvPr/>
        </p:nvGrpSpPr>
        <p:grpSpPr>
          <a:xfrm>
            <a:off x="2638797" y="2535639"/>
            <a:ext cx="6914406" cy="3579895"/>
            <a:chOff x="2638797" y="2535639"/>
            <a:chExt cx="6914406" cy="3579895"/>
          </a:xfrm>
        </p:grpSpPr>
        <p:sp>
          <p:nvSpPr>
            <p:cNvPr id="27" name="Content Placeholder 20">
              <a:extLst>
                <a:ext uri="{FF2B5EF4-FFF2-40B4-BE49-F238E27FC236}">
                  <a16:creationId xmlns:a16="http://schemas.microsoft.com/office/drawing/2014/main" id="{D034CFC7-7C7A-744F-AB94-7F0ACF13980A}"/>
                </a:ext>
              </a:extLst>
            </p:cNvPr>
            <p:cNvSpPr txBox="1">
              <a:spLocks/>
            </p:cNvSpPr>
            <p:nvPr/>
          </p:nvSpPr>
          <p:spPr>
            <a:xfrm>
              <a:off x="2638797" y="4905867"/>
              <a:ext cx="6914406" cy="120966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800">
                  <a:solidFill>
                    <a:schemeClr val="bg1"/>
                  </a:solidFill>
                  <a:latin typeface="Arial" panose="020B0604020202020204" pitchFamily="34" charset="0"/>
                  <a:cs typeface="Arial" panose="020B0604020202020204" pitchFamily="34" charset="0"/>
                </a:rPr>
                <a:t>Tout ce qui précède</a:t>
              </a:r>
            </a:p>
          </p:txBody>
        </p:sp>
        <p:sp>
          <p:nvSpPr>
            <p:cNvPr id="28" name="Oval 27">
              <a:extLst>
                <a:ext uri="{FF2B5EF4-FFF2-40B4-BE49-F238E27FC236}">
                  <a16:creationId xmlns:a16="http://schemas.microsoft.com/office/drawing/2014/main" id="{B5C94DDF-1F4F-614C-B693-10D4A98ACA7E}"/>
                </a:ext>
              </a:extLst>
            </p:cNvPr>
            <p:cNvSpPr/>
            <p:nvPr/>
          </p:nvSpPr>
          <p:spPr>
            <a:xfrm>
              <a:off x="5025274" y="2535639"/>
              <a:ext cx="2141451" cy="2141455"/>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6600" b="1">
                  <a:solidFill>
                    <a:schemeClr val="bg1"/>
                  </a:solidFill>
                  <a:latin typeface="Arial" panose="020B0604020202020204" pitchFamily="34" charset="0"/>
                  <a:cs typeface="Arial" panose="020B0604020202020204" pitchFamily="34" charset="0"/>
                </a:rPr>
                <a:t>D</a:t>
              </a:r>
            </a:p>
          </p:txBody>
        </p:sp>
      </p:grpSp>
      <p:cxnSp>
        <p:nvCxnSpPr>
          <p:cNvPr id="14" name="Straight Connector 13">
            <a:extLst>
              <a:ext uri="{FF2B5EF4-FFF2-40B4-BE49-F238E27FC236}">
                <a16:creationId xmlns:a16="http://schemas.microsoft.com/office/drawing/2014/main" id="{6DE522F4-328D-9A40-8285-204F5A88866F}"/>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02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MALNUTRITION</a:t>
            </a:r>
          </a:p>
        </p:txBody>
      </p:sp>
      <p:sp>
        <p:nvSpPr>
          <p:cNvPr id="20" name="Text Placeholder 3"/>
          <p:cNvSpPr txBox="1">
            <a:spLocks/>
          </p:cNvSpPr>
          <p:nvPr/>
        </p:nvSpPr>
        <p:spPr>
          <a:xfrm>
            <a:off x="430212" y="1355346"/>
            <a:ext cx="11337926" cy="877216"/>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a:solidFill>
                  <a:schemeClr val="bg1"/>
                </a:solidFill>
                <a:latin typeface="Arial" panose="020B0604020202020204" pitchFamily="34" charset="0"/>
                <a:cs typeface="Arial" panose="020B0604020202020204" pitchFamily="34" charset="0"/>
              </a:rPr>
              <a:t>Combien de vies d'enfants sont en danger dans le monde à cause d'une forme mortelle de malnutrition extrême appelée « émaciation » ?</a:t>
            </a:r>
          </a:p>
        </p:txBody>
      </p:sp>
      <p:grpSp>
        <p:nvGrpSpPr>
          <p:cNvPr id="4" name="Group 3"/>
          <p:cNvGrpSpPr/>
          <p:nvPr/>
        </p:nvGrpSpPr>
        <p:grpSpPr>
          <a:xfrm>
            <a:off x="2268404" y="2839539"/>
            <a:ext cx="7655193" cy="3411484"/>
            <a:chOff x="1216422" y="2234040"/>
            <a:chExt cx="8765208" cy="3906154"/>
          </a:xfrm>
        </p:grpSpPr>
        <p:sp>
          <p:nvSpPr>
            <p:cNvPr id="22" name="Content Placeholder 20">
              <a:extLst>
                <a:ext uri="{FF2B5EF4-FFF2-40B4-BE49-F238E27FC236}">
                  <a16:creationId xmlns:a16="http://schemas.microsoft.com/office/drawing/2014/main" id="{3E415E71-F32B-2648-9B77-A7FD58C8B7C4}"/>
                </a:ext>
              </a:extLst>
            </p:cNvPr>
            <p:cNvSpPr txBox="1">
              <a:spLocks/>
            </p:cNvSpPr>
            <p:nvPr/>
          </p:nvSpPr>
          <p:spPr>
            <a:xfrm>
              <a:off x="1216422" y="334564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20 millions</a:t>
              </a:r>
            </a:p>
          </p:txBody>
        </p:sp>
        <p:sp>
          <p:nvSpPr>
            <p:cNvPr id="23" name="Oval 22">
              <a:extLst>
                <a:ext uri="{FF2B5EF4-FFF2-40B4-BE49-F238E27FC236}">
                  <a16:creationId xmlns:a16="http://schemas.microsoft.com/office/drawing/2014/main" id="{20DB63A9-BB87-1345-B1AD-DE7B4C65D742}"/>
                </a:ext>
              </a:extLst>
            </p:cNvPr>
            <p:cNvSpPr/>
            <p:nvPr/>
          </p:nvSpPr>
          <p:spPr>
            <a:xfrm>
              <a:off x="2646825" y="2234040"/>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A</a:t>
              </a:r>
            </a:p>
          </p:txBody>
        </p:sp>
        <p:sp>
          <p:nvSpPr>
            <p:cNvPr id="26" name="Oval 25">
              <a:extLst>
                <a:ext uri="{FF2B5EF4-FFF2-40B4-BE49-F238E27FC236}">
                  <a16:creationId xmlns:a16="http://schemas.microsoft.com/office/drawing/2014/main" id="{B97295E2-2E2D-D841-A782-5E8A1FBB5539}"/>
                </a:ext>
              </a:extLst>
            </p:cNvPr>
            <p:cNvSpPr/>
            <p:nvPr/>
          </p:nvSpPr>
          <p:spPr>
            <a:xfrm>
              <a:off x="7340277" y="2239448"/>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B</a:t>
              </a:r>
            </a:p>
          </p:txBody>
        </p:sp>
        <p:sp>
          <p:nvSpPr>
            <p:cNvPr id="28" name="Oval 27">
              <a:extLst>
                <a:ext uri="{FF2B5EF4-FFF2-40B4-BE49-F238E27FC236}">
                  <a16:creationId xmlns:a16="http://schemas.microsoft.com/office/drawing/2014/main" id="{B5C94DDF-1F4F-614C-B693-10D4A98ACA7E}"/>
                </a:ext>
              </a:extLst>
            </p:cNvPr>
            <p:cNvSpPr/>
            <p:nvPr/>
          </p:nvSpPr>
          <p:spPr>
            <a:xfrm>
              <a:off x="2646825" y="4230764"/>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C</a:t>
              </a:r>
            </a:p>
          </p:txBody>
        </p:sp>
        <p:sp>
          <p:nvSpPr>
            <p:cNvPr id="30" name="Oval 29">
              <a:extLst>
                <a:ext uri="{FF2B5EF4-FFF2-40B4-BE49-F238E27FC236}">
                  <a16:creationId xmlns:a16="http://schemas.microsoft.com/office/drawing/2014/main" id="{F95C25D6-595F-134E-BE88-0DD0DDDA9202}"/>
                </a:ext>
              </a:extLst>
            </p:cNvPr>
            <p:cNvSpPr/>
            <p:nvPr/>
          </p:nvSpPr>
          <p:spPr>
            <a:xfrm>
              <a:off x="7340277" y="4234900"/>
              <a:ext cx="1024306" cy="1024306"/>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D</a:t>
              </a:r>
            </a:p>
          </p:txBody>
        </p:sp>
        <p:sp>
          <p:nvSpPr>
            <p:cNvPr id="21" name="Content Placeholder 20">
              <a:extLst>
                <a:ext uri="{FF2B5EF4-FFF2-40B4-BE49-F238E27FC236}">
                  <a16:creationId xmlns:a16="http://schemas.microsoft.com/office/drawing/2014/main" id="{3E415E71-F32B-2648-9B77-A7FD58C8B7C4}"/>
                </a:ext>
              </a:extLst>
            </p:cNvPr>
            <p:cNvSpPr txBox="1">
              <a:spLocks/>
            </p:cNvSpPr>
            <p:nvPr/>
          </p:nvSpPr>
          <p:spPr>
            <a:xfrm>
              <a:off x="1216422" y="550816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70 millions</a:t>
              </a:r>
            </a:p>
          </p:txBody>
        </p:sp>
        <p:sp>
          <p:nvSpPr>
            <p:cNvPr id="24" name="Content Placeholder 20">
              <a:extLst>
                <a:ext uri="{FF2B5EF4-FFF2-40B4-BE49-F238E27FC236}">
                  <a16:creationId xmlns:a16="http://schemas.microsoft.com/office/drawing/2014/main" id="{3E415E71-F32B-2648-9B77-A7FD58C8B7C4}"/>
                </a:ext>
              </a:extLst>
            </p:cNvPr>
            <p:cNvSpPr txBox="1">
              <a:spLocks/>
            </p:cNvSpPr>
            <p:nvPr/>
          </p:nvSpPr>
          <p:spPr>
            <a:xfrm>
              <a:off x="5909873" y="550816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80 millions</a:t>
              </a:r>
            </a:p>
          </p:txBody>
        </p:sp>
        <p:sp>
          <p:nvSpPr>
            <p:cNvPr id="31" name="Content Placeholder 20">
              <a:extLst>
                <a:ext uri="{FF2B5EF4-FFF2-40B4-BE49-F238E27FC236}">
                  <a16:creationId xmlns:a16="http://schemas.microsoft.com/office/drawing/2014/main" id="{3E415E71-F32B-2648-9B77-A7FD58C8B7C4}"/>
                </a:ext>
              </a:extLst>
            </p:cNvPr>
            <p:cNvSpPr txBox="1">
              <a:spLocks/>
            </p:cNvSpPr>
            <p:nvPr/>
          </p:nvSpPr>
          <p:spPr>
            <a:xfrm>
              <a:off x="5723228" y="3337959"/>
              <a:ext cx="4258402"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50 millions</a:t>
              </a:r>
            </a:p>
          </p:txBody>
        </p:sp>
      </p:grpSp>
      <p:cxnSp>
        <p:nvCxnSpPr>
          <p:cNvPr id="25" name="Straight Connector 24">
            <a:extLst>
              <a:ext uri="{FF2B5EF4-FFF2-40B4-BE49-F238E27FC236}">
                <a16:creationId xmlns:a16="http://schemas.microsoft.com/office/drawing/2014/main" id="{02129393-37A3-4F4F-8052-E9920B71728B}"/>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MALNUTRITION</a:t>
            </a:r>
          </a:p>
        </p:txBody>
      </p:sp>
      <p:sp>
        <p:nvSpPr>
          <p:cNvPr id="20" name="Text Placeholder 3"/>
          <p:cNvSpPr txBox="1">
            <a:spLocks/>
          </p:cNvSpPr>
          <p:nvPr/>
        </p:nvSpPr>
        <p:spPr>
          <a:xfrm>
            <a:off x="484644" y="1208197"/>
            <a:ext cx="11222713" cy="1024365"/>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a:solidFill>
                  <a:schemeClr val="bg1"/>
                </a:solidFill>
                <a:latin typeface="Arial" panose="020B0604020202020204" pitchFamily="34" charset="0"/>
                <a:cs typeface="Arial" panose="020B0604020202020204" pitchFamily="34" charset="0"/>
              </a:rPr>
              <a:t>Combien de vies d'enfants sont en danger dans le monde à cause d'une forme mortelle de malnutrition extrême appelée « émaciation » ?</a:t>
            </a:r>
          </a:p>
        </p:txBody>
      </p:sp>
      <p:grpSp>
        <p:nvGrpSpPr>
          <p:cNvPr id="4" name="Group 3"/>
          <p:cNvGrpSpPr/>
          <p:nvPr/>
        </p:nvGrpSpPr>
        <p:grpSpPr>
          <a:xfrm>
            <a:off x="2638797" y="2647933"/>
            <a:ext cx="6914406" cy="3579895"/>
            <a:chOff x="2638797" y="2647933"/>
            <a:chExt cx="6914406" cy="3579895"/>
          </a:xfrm>
        </p:grpSpPr>
        <p:sp>
          <p:nvSpPr>
            <p:cNvPr id="27" name="Content Placeholder 20">
              <a:extLst>
                <a:ext uri="{FF2B5EF4-FFF2-40B4-BE49-F238E27FC236}">
                  <a16:creationId xmlns:a16="http://schemas.microsoft.com/office/drawing/2014/main" id="{D034CFC7-7C7A-744F-AB94-7F0ACF13980A}"/>
                </a:ext>
              </a:extLst>
            </p:cNvPr>
            <p:cNvSpPr txBox="1">
              <a:spLocks/>
            </p:cNvSpPr>
            <p:nvPr/>
          </p:nvSpPr>
          <p:spPr>
            <a:xfrm>
              <a:off x="2638797" y="5018161"/>
              <a:ext cx="6914406" cy="120966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800">
                  <a:solidFill>
                    <a:schemeClr val="bg1"/>
                  </a:solidFill>
                  <a:latin typeface="Arial" panose="020B0604020202020204" pitchFamily="34" charset="0"/>
                  <a:cs typeface="Arial" panose="020B0604020202020204" pitchFamily="34" charset="0"/>
                </a:rPr>
                <a:t>50 millions</a:t>
              </a:r>
            </a:p>
          </p:txBody>
        </p:sp>
        <p:sp>
          <p:nvSpPr>
            <p:cNvPr id="28" name="Oval 27">
              <a:extLst>
                <a:ext uri="{FF2B5EF4-FFF2-40B4-BE49-F238E27FC236}">
                  <a16:creationId xmlns:a16="http://schemas.microsoft.com/office/drawing/2014/main" id="{B5C94DDF-1F4F-614C-B693-10D4A98ACA7E}"/>
                </a:ext>
              </a:extLst>
            </p:cNvPr>
            <p:cNvSpPr/>
            <p:nvPr/>
          </p:nvSpPr>
          <p:spPr>
            <a:xfrm>
              <a:off x="5025274" y="2647933"/>
              <a:ext cx="2141451" cy="2141455"/>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6600" b="1">
                  <a:solidFill>
                    <a:schemeClr val="bg1"/>
                  </a:solidFill>
                  <a:latin typeface="Arial" panose="020B0604020202020204" pitchFamily="34" charset="0"/>
                  <a:cs typeface="Arial" panose="020B0604020202020204" pitchFamily="34" charset="0"/>
                </a:rPr>
                <a:t>B</a:t>
              </a:r>
            </a:p>
          </p:txBody>
        </p:sp>
      </p:grpSp>
      <p:cxnSp>
        <p:nvCxnSpPr>
          <p:cNvPr id="14" name="Straight Connector 13">
            <a:extLst>
              <a:ext uri="{FF2B5EF4-FFF2-40B4-BE49-F238E27FC236}">
                <a16:creationId xmlns:a16="http://schemas.microsoft.com/office/drawing/2014/main" id="{46EA8F42-62AE-314D-9EBE-7752CE5B6554}"/>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14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CANCER INFANTILE</a:t>
            </a:r>
          </a:p>
        </p:txBody>
      </p:sp>
      <p:sp>
        <p:nvSpPr>
          <p:cNvPr id="20" name="Text Placeholder 3"/>
          <p:cNvSpPr txBox="1">
            <a:spLocks/>
          </p:cNvSpPr>
          <p:nvPr/>
        </p:nvSpPr>
        <p:spPr>
          <a:xfrm>
            <a:off x="430212" y="1355346"/>
            <a:ext cx="11337926" cy="877216"/>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a:solidFill>
                  <a:schemeClr val="bg1"/>
                </a:solidFill>
                <a:latin typeface="Arial" panose="020B0604020202020204" pitchFamily="34" charset="0"/>
                <a:cs typeface="Arial" panose="020B0604020202020204" pitchFamily="34" charset="0"/>
              </a:rPr>
              <a:t>Quelle est la différence de taux de survie des enfants atteints de cancer entre les pays à revenu élevé et ceux à faible revenu ?</a:t>
            </a:r>
          </a:p>
        </p:txBody>
      </p:sp>
      <p:grpSp>
        <p:nvGrpSpPr>
          <p:cNvPr id="4" name="Group 3"/>
          <p:cNvGrpSpPr/>
          <p:nvPr/>
        </p:nvGrpSpPr>
        <p:grpSpPr>
          <a:xfrm>
            <a:off x="2268404" y="2839539"/>
            <a:ext cx="7655193" cy="3411484"/>
            <a:chOff x="1216422" y="2234040"/>
            <a:chExt cx="8765208" cy="3906154"/>
          </a:xfrm>
        </p:grpSpPr>
        <p:sp>
          <p:nvSpPr>
            <p:cNvPr id="22" name="Content Placeholder 20">
              <a:extLst>
                <a:ext uri="{FF2B5EF4-FFF2-40B4-BE49-F238E27FC236}">
                  <a16:creationId xmlns:a16="http://schemas.microsoft.com/office/drawing/2014/main" id="{3E415E71-F32B-2648-9B77-A7FD58C8B7C4}"/>
                </a:ext>
              </a:extLst>
            </p:cNvPr>
            <p:cNvSpPr txBox="1">
              <a:spLocks/>
            </p:cNvSpPr>
            <p:nvPr/>
          </p:nvSpPr>
          <p:spPr>
            <a:xfrm>
              <a:off x="1216422" y="334564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20 %</a:t>
              </a:r>
            </a:p>
          </p:txBody>
        </p:sp>
        <p:sp>
          <p:nvSpPr>
            <p:cNvPr id="23" name="Oval 22">
              <a:extLst>
                <a:ext uri="{FF2B5EF4-FFF2-40B4-BE49-F238E27FC236}">
                  <a16:creationId xmlns:a16="http://schemas.microsoft.com/office/drawing/2014/main" id="{20DB63A9-BB87-1345-B1AD-DE7B4C65D742}"/>
                </a:ext>
              </a:extLst>
            </p:cNvPr>
            <p:cNvSpPr/>
            <p:nvPr/>
          </p:nvSpPr>
          <p:spPr>
            <a:xfrm>
              <a:off x="2646825" y="2234040"/>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A</a:t>
              </a:r>
            </a:p>
          </p:txBody>
        </p:sp>
        <p:sp>
          <p:nvSpPr>
            <p:cNvPr id="26" name="Oval 25">
              <a:extLst>
                <a:ext uri="{FF2B5EF4-FFF2-40B4-BE49-F238E27FC236}">
                  <a16:creationId xmlns:a16="http://schemas.microsoft.com/office/drawing/2014/main" id="{B97295E2-2E2D-D841-A782-5E8A1FBB5539}"/>
                </a:ext>
              </a:extLst>
            </p:cNvPr>
            <p:cNvSpPr/>
            <p:nvPr/>
          </p:nvSpPr>
          <p:spPr>
            <a:xfrm>
              <a:off x="7340277" y="2239448"/>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B</a:t>
              </a:r>
            </a:p>
          </p:txBody>
        </p:sp>
        <p:sp>
          <p:nvSpPr>
            <p:cNvPr id="28" name="Oval 27">
              <a:extLst>
                <a:ext uri="{FF2B5EF4-FFF2-40B4-BE49-F238E27FC236}">
                  <a16:creationId xmlns:a16="http://schemas.microsoft.com/office/drawing/2014/main" id="{B5C94DDF-1F4F-614C-B693-10D4A98ACA7E}"/>
                </a:ext>
              </a:extLst>
            </p:cNvPr>
            <p:cNvSpPr/>
            <p:nvPr/>
          </p:nvSpPr>
          <p:spPr>
            <a:xfrm>
              <a:off x="2646825" y="4230764"/>
              <a:ext cx="1024306" cy="1024308"/>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C</a:t>
              </a:r>
            </a:p>
          </p:txBody>
        </p:sp>
        <p:sp>
          <p:nvSpPr>
            <p:cNvPr id="30" name="Oval 29">
              <a:extLst>
                <a:ext uri="{FF2B5EF4-FFF2-40B4-BE49-F238E27FC236}">
                  <a16:creationId xmlns:a16="http://schemas.microsoft.com/office/drawing/2014/main" id="{F95C25D6-595F-134E-BE88-0DD0DDDA9202}"/>
                </a:ext>
              </a:extLst>
            </p:cNvPr>
            <p:cNvSpPr/>
            <p:nvPr/>
          </p:nvSpPr>
          <p:spPr>
            <a:xfrm>
              <a:off x="7340277" y="4234900"/>
              <a:ext cx="1024306" cy="1024306"/>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algn="ctr"/>
              <a:r>
                <a:rPr lang="fr-FR" sz="3600" b="1">
                  <a:solidFill>
                    <a:schemeClr val="bg1"/>
                  </a:solidFill>
                  <a:latin typeface="Arial" panose="020B0604020202020204" pitchFamily="34" charset="0"/>
                  <a:cs typeface="Arial" panose="020B0604020202020204" pitchFamily="34" charset="0"/>
                </a:rPr>
                <a:t>D</a:t>
              </a:r>
            </a:p>
          </p:txBody>
        </p:sp>
        <p:sp>
          <p:nvSpPr>
            <p:cNvPr id="21" name="Content Placeholder 20">
              <a:extLst>
                <a:ext uri="{FF2B5EF4-FFF2-40B4-BE49-F238E27FC236}">
                  <a16:creationId xmlns:a16="http://schemas.microsoft.com/office/drawing/2014/main" id="{3E415E71-F32B-2648-9B77-A7FD58C8B7C4}"/>
                </a:ext>
              </a:extLst>
            </p:cNvPr>
            <p:cNvSpPr txBox="1">
              <a:spLocks/>
            </p:cNvSpPr>
            <p:nvPr/>
          </p:nvSpPr>
          <p:spPr>
            <a:xfrm>
              <a:off x="1216422" y="550816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60 %</a:t>
              </a:r>
            </a:p>
          </p:txBody>
        </p:sp>
        <p:sp>
          <p:nvSpPr>
            <p:cNvPr id="24" name="Content Placeholder 20">
              <a:extLst>
                <a:ext uri="{FF2B5EF4-FFF2-40B4-BE49-F238E27FC236}">
                  <a16:creationId xmlns:a16="http://schemas.microsoft.com/office/drawing/2014/main" id="{3E415E71-F32B-2648-9B77-A7FD58C8B7C4}"/>
                </a:ext>
              </a:extLst>
            </p:cNvPr>
            <p:cNvSpPr txBox="1">
              <a:spLocks/>
            </p:cNvSpPr>
            <p:nvPr/>
          </p:nvSpPr>
          <p:spPr>
            <a:xfrm>
              <a:off x="5909873" y="5508162"/>
              <a:ext cx="3885113"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80 %</a:t>
              </a:r>
            </a:p>
          </p:txBody>
        </p:sp>
        <p:sp>
          <p:nvSpPr>
            <p:cNvPr id="31" name="Content Placeholder 20">
              <a:extLst>
                <a:ext uri="{FF2B5EF4-FFF2-40B4-BE49-F238E27FC236}">
                  <a16:creationId xmlns:a16="http://schemas.microsoft.com/office/drawing/2014/main" id="{3E415E71-F32B-2648-9B77-A7FD58C8B7C4}"/>
                </a:ext>
              </a:extLst>
            </p:cNvPr>
            <p:cNvSpPr txBox="1">
              <a:spLocks/>
            </p:cNvSpPr>
            <p:nvPr/>
          </p:nvSpPr>
          <p:spPr>
            <a:xfrm>
              <a:off x="5723228" y="3337959"/>
              <a:ext cx="4258402" cy="632032"/>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600">
                  <a:solidFill>
                    <a:schemeClr val="bg1"/>
                  </a:solidFill>
                  <a:latin typeface="Arial" panose="020B0604020202020204" pitchFamily="34" charset="0"/>
                  <a:cs typeface="Arial" panose="020B0604020202020204" pitchFamily="34" charset="0"/>
                </a:rPr>
                <a:t>40 %</a:t>
              </a:r>
            </a:p>
          </p:txBody>
        </p:sp>
      </p:grpSp>
      <p:cxnSp>
        <p:nvCxnSpPr>
          <p:cNvPr id="25" name="Straight Connector 24">
            <a:extLst>
              <a:ext uri="{FF2B5EF4-FFF2-40B4-BE49-F238E27FC236}">
                <a16:creationId xmlns:a16="http://schemas.microsoft.com/office/drawing/2014/main" id="{69E4E5A3-1631-494F-9969-B851DCEE5669}"/>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41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p:nvPr/>
        </p:nvSpPr>
        <p:spPr>
          <a:xfrm>
            <a:off x="0" y="6339840"/>
            <a:ext cx="12192000" cy="518160"/>
          </a:xfrm>
          <a:prstGeom prst="rect">
            <a:avLst/>
          </a:prstGeom>
          <a:solidFill>
            <a:srgbClr val="0D2240">
              <a:alpha val="68627"/>
            </a:srgbClr>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40" name="Google Shape;540;p75" descr="A picture containing food, drawing&#10;&#10;Description automatically generated"/>
          <p:cNvPicPr preferRelativeResize="0"/>
          <p:nvPr/>
        </p:nvPicPr>
        <p:blipFill rotWithShape="1">
          <a:blip r:embed="rId3">
            <a:alphaModFix/>
          </a:blip>
          <a:srcRect/>
          <a:stretch/>
        </p:blipFill>
        <p:spPr>
          <a:xfrm>
            <a:off x="10550844" y="6290059"/>
            <a:ext cx="1378745" cy="402595"/>
          </a:xfrm>
          <a:prstGeom prst="rect">
            <a:avLst/>
          </a:prstGeom>
          <a:noFill/>
          <a:ln>
            <a:noFill/>
          </a:ln>
        </p:spPr>
      </p:pic>
      <p:sp>
        <p:nvSpPr>
          <p:cNvPr id="545" name="Google Shape;545;p75"/>
          <p:cNvSpPr txBox="1">
            <a:spLocks noGrp="1"/>
          </p:cNvSpPr>
          <p:nvPr>
            <p:ph type="body" idx="1"/>
          </p:nvPr>
        </p:nvSpPr>
        <p:spPr>
          <a:xfrm>
            <a:off x="914400" y="587830"/>
            <a:ext cx="10731362" cy="5487834"/>
          </a:xfrm>
          <a:prstGeom prst="rect">
            <a:avLst/>
          </a:prstGeom>
          <a:noFill/>
          <a:ln>
            <a:noFill/>
          </a:ln>
        </p:spPr>
        <p:txBody>
          <a:bodyPr spcFirstLastPara="1" vert="horz" wrap="square" lIns="91433" tIns="45700" rIns="91433" bIns="45700" rtlCol="0" anchor="ctr" anchorCtr="0">
            <a:noAutofit/>
          </a:bodyPr>
          <a:lstStyle/>
          <a:p>
            <a:pPr>
              <a:lnSpc>
                <a:spcPct val="81000"/>
              </a:lnSpc>
            </a:pPr>
            <a:r>
              <a:rPr lang="fr-FR" sz="3200" dirty="0"/>
              <a:t>La LCIF est la branche caritative du Lions Clubs International</a:t>
            </a:r>
          </a:p>
          <a:p>
            <a:pPr marL="0" indent="0">
              <a:lnSpc>
                <a:spcPct val="81000"/>
              </a:lnSpc>
              <a:buSzTx/>
              <a:buNone/>
            </a:pPr>
            <a:endParaRPr lang="fr-FR" sz="3200" dirty="0"/>
          </a:p>
          <a:p>
            <a:pPr>
              <a:lnSpc>
                <a:spcPct val="81000"/>
              </a:lnSpc>
            </a:pPr>
            <a:r>
              <a:rPr lang="fr-FR" sz="3200" dirty="0"/>
              <a:t>Son objectif est de mettre en place des programmes humanitaires et de soutenir les actions  de service des Lions grâce à des subventions   </a:t>
            </a:r>
          </a:p>
          <a:p>
            <a:pPr marL="0" indent="0">
              <a:lnSpc>
                <a:spcPct val="81000"/>
              </a:lnSpc>
              <a:buSzTx/>
              <a:buNone/>
            </a:pPr>
            <a:endParaRPr lang="fr-FR" sz="3200" dirty="0"/>
          </a:p>
          <a:p>
            <a:pPr>
              <a:lnSpc>
                <a:spcPct val="81000"/>
              </a:lnSpc>
            </a:pPr>
            <a:r>
              <a:rPr lang="fr-FR" sz="3200" dirty="0"/>
              <a:t> La LCIF aide à financer des projets d’envergure qui dépassent les capacités budgétaires des clubs et des districts</a:t>
            </a:r>
            <a:endParaRPr sz="3200" dirty="0">
              <a:solidFill>
                <a:schemeClr val="bg1"/>
              </a:solidFill>
            </a:endParaRPr>
          </a:p>
        </p:txBody>
      </p:sp>
    </p:spTree>
    <p:extLst>
      <p:ext uri="{BB962C8B-B14F-4D97-AF65-F5344CB8AC3E}">
        <p14:creationId xmlns:p14="http://schemas.microsoft.com/office/powerpoint/2010/main" val="45610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CANCER INFANTILE</a:t>
            </a:r>
          </a:p>
        </p:txBody>
      </p:sp>
      <p:sp>
        <p:nvSpPr>
          <p:cNvPr id="20" name="Text Placeholder 3"/>
          <p:cNvSpPr txBox="1">
            <a:spLocks/>
          </p:cNvSpPr>
          <p:nvPr/>
        </p:nvSpPr>
        <p:spPr>
          <a:xfrm>
            <a:off x="1216421" y="1208197"/>
            <a:ext cx="10430935" cy="1024365"/>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800" dirty="0">
                <a:solidFill>
                  <a:schemeClr val="bg1"/>
                </a:solidFill>
                <a:latin typeface="Arial" panose="020B0604020202020204" pitchFamily="34" charset="0"/>
                <a:cs typeface="Arial" panose="020B0604020202020204" pitchFamily="34" charset="0"/>
              </a:rPr>
              <a:t>Quelle est la différence de taux de survie des enfants atteints de cancer entre les pays à revenu élevé et ceux à faible revenu ?</a:t>
            </a:r>
          </a:p>
        </p:txBody>
      </p:sp>
      <p:grpSp>
        <p:nvGrpSpPr>
          <p:cNvPr id="4" name="Group 3"/>
          <p:cNvGrpSpPr/>
          <p:nvPr/>
        </p:nvGrpSpPr>
        <p:grpSpPr>
          <a:xfrm>
            <a:off x="1216422" y="2647933"/>
            <a:ext cx="9759156" cy="3735471"/>
            <a:chOff x="1216422" y="2647933"/>
            <a:chExt cx="9759156" cy="3735471"/>
          </a:xfrm>
        </p:grpSpPr>
        <p:sp>
          <p:nvSpPr>
            <p:cNvPr id="27" name="Content Placeholder 20">
              <a:extLst>
                <a:ext uri="{FF2B5EF4-FFF2-40B4-BE49-F238E27FC236}">
                  <a16:creationId xmlns:a16="http://schemas.microsoft.com/office/drawing/2014/main" id="{D034CFC7-7C7A-744F-AB94-7F0ACF13980A}"/>
                </a:ext>
              </a:extLst>
            </p:cNvPr>
            <p:cNvSpPr txBox="1">
              <a:spLocks/>
            </p:cNvSpPr>
            <p:nvPr/>
          </p:nvSpPr>
          <p:spPr>
            <a:xfrm>
              <a:off x="2638797" y="5018161"/>
              <a:ext cx="6914406" cy="120966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800">
                  <a:solidFill>
                    <a:schemeClr val="bg1"/>
                  </a:solidFill>
                  <a:latin typeface="Arial" panose="020B0604020202020204" pitchFamily="34" charset="0"/>
                  <a:cs typeface="Arial" panose="020B0604020202020204" pitchFamily="34" charset="0"/>
                </a:rPr>
                <a:t>60%</a:t>
              </a:r>
            </a:p>
          </p:txBody>
        </p:sp>
        <p:sp>
          <p:nvSpPr>
            <p:cNvPr id="28" name="Oval 27">
              <a:extLst>
                <a:ext uri="{FF2B5EF4-FFF2-40B4-BE49-F238E27FC236}">
                  <a16:creationId xmlns:a16="http://schemas.microsoft.com/office/drawing/2014/main" id="{B5C94DDF-1F4F-614C-B693-10D4A98ACA7E}"/>
                </a:ext>
              </a:extLst>
            </p:cNvPr>
            <p:cNvSpPr/>
            <p:nvPr/>
          </p:nvSpPr>
          <p:spPr>
            <a:xfrm>
              <a:off x="5025275" y="2647933"/>
              <a:ext cx="2141451" cy="2141455"/>
            </a:xfrm>
            <a:prstGeom prst="ellipse">
              <a:avLst/>
            </a:prstGeom>
            <a:solidFill>
              <a:schemeClr val="tx2"/>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6600" b="1">
                  <a:solidFill>
                    <a:schemeClr val="bg1"/>
                  </a:solidFill>
                  <a:latin typeface="Arial" panose="020B0604020202020204" pitchFamily="34" charset="0"/>
                  <a:cs typeface="Arial" panose="020B0604020202020204" pitchFamily="34" charset="0"/>
                </a:rPr>
                <a:t>C</a:t>
              </a:r>
            </a:p>
          </p:txBody>
        </p:sp>
        <p:sp>
          <p:nvSpPr>
            <p:cNvPr id="13" name="Text Placeholder 3"/>
            <p:cNvSpPr txBox="1">
              <a:spLocks/>
            </p:cNvSpPr>
            <p:nvPr/>
          </p:nvSpPr>
          <p:spPr>
            <a:xfrm>
              <a:off x="1216422" y="5743073"/>
              <a:ext cx="9759156" cy="640331"/>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2000">
                  <a:solidFill>
                    <a:schemeClr val="bg1"/>
                  </a:solidFill>
                  <a:latin typeface="Arial" panose="020B0604020202020204" pitchFamily="34" charset="0"/>
                  <a:cs typeface="Arial" panose="020B0604020202020204" pitchFamily="34" charset="0"/>
                </a:rPr>
                <a:t>80 % des enfants originaires de pays à revenu élevé survivent</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80 % des enfants originaires de pays à revenu faible meurent</a:t>
              </a:r>
            </a:p>
          </p:txBody>
        </p:sp>
      </p:grpSp>
    </p:spTree>
    <p:extLst>
      <p:ext uri="{BB962C8B-B14F-4D97-AF65-F5344CB8AC3E}">
        <p14:creationId xmlns:p14="http://schemas.microsoft.com/office/powerpoint/2010/main" val="417105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COVID-19</a:t>
            </a:r>
          </a:p>
        </p:txBody>
      </p:sp>
      <p:sp>
        <p:nvSpPr>
          <p:cNvPr id="20" name="Text Placeholder 3"/>
          <p:cNvSpPr txBox="1">
            <a:spLocks/>
          </p:cNvSpPr>
          <p:nvPr/>
        </p:nvSpPr>
        <p:spPr>
          <a:xfrm>
            <a:off x="1219597" y="1909451"/>
            <a:ext cx="9759156" cy="2783518"/>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0"/>
              </a:spcAft>
            </a:pPr>
            <a:r>
              <a:rPr lang="fr-FR" sz="4800">
                <a:solidFill>
                  <a:schemeClr val="bg1"/>
                </a:solidFill>
                <a:latin typeface="Arial" panose="020B0604020202020204" pitchFamily="34" charset="0"/>
                <a:cs typeface="Arial" panose="020B0604020202020204" pitchFamily="34" charset="0"/>
              </a:rPr>
              <a:t>Combien de subventions Covid-19 ont-elles été octroyées par la LCIF à la région constitutionnelle IV ?</a:t>
            </a:r>
          </a:p>
        </p:txBody>
      </p:sp>
      <p:cxnSp>
        <p:nvCxnSpPr>
          <p:cNvPr id="10" name="Straight Connector 9">
            <a:extLst>
              <a:ext uri="{FF2B5EF4-FFF2-40B4-BE49-F238E27FC236}">
                <a16:creationId xmlns:a16="http://schemas.microsoft.com/office/drawing/2014/main" id="{032F8FC4-4EA4-F546-B77A-C918F53ECFC8}"/>
              </a:ext>
            </a:extLst>
          </p:cNvPr>
          <p:cNvCxnSpPr>
            <a:cxnSpLocks/>
          </p:cNvCxnSpPr>
          <p:nvPr/>
        </p:nvCxnSpPr>
        <p:spPr>
          <a:xfrm>
            <a:off x="540680" y="955971"/>
            <a:ext cx="11883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9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F8619A-5CDC-D34A-8356-14DAB656F833}"/>
              </a:ext>
            </a:extLst>
          </p:cNvPr>
          <p:cNvSpPr/>
          <p:nvPr/>
        </p:nvSpPr>
        <p:spPr>
          <a:xfrm>
            <a:off x="0" y="6339840"/>
            <a:ext cx="9098968"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8" name="TextBox 7"/>
          <p:cNvSpPr txBox="1"/>
          <p:nvPr/>
        </p:nvSpPr>
        <p:spPr>
          <a:xfrm>
            <a:off x="430212" y="461012"/>
            <a:ext cx="96462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cap="none" normalizeH="0" baseline="0" noProof="0">
                <a:ln>
                  <a:noFill/>
                </a:ln>
                <a:solidFill>
                  <a:srgbClr val="FFFFFF"/>
                </a:solidFill>
                <a:uLnTx/>
                <a:uFillTx/>
                <a:latin typeface="Arial" panose="020B0604020202020204" pitchFamily="34" charset="0"/>
                <a:ea typeface="+mn-ea"/>
                <a:cs typeface="Arial" panose="020B0604020202020204" pitchFamily="34" charset="0"/>
              </a:rPr>
              <a:t>LA RÉPONSE DE LA LCIF AU COVID-19</a:t>
            </a:r>
          </a:p>
        </p:txBody>
      </p:sp>
      <p:cxnSp>
        <p:nvCxnSpPr>
          <p:cNvPr id="10" name="Straight Connector 9"/>
          <p:cNvCxnSpPr/>
          <p:nvPr/>
        </p:nvCxnSpPr>
        <p:spPr>
          <a:xfrm>
            <a:off x="540680" y="105572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7DBB0D7-4528-C248-B8E5-2FFB0E41FDC5}"/>
              </a:ext>
            </a:extLst>
          </p:cNvPr>
          <p:cNvGrpSpPr/>
          <p:nvPr/>
        </p:nvGrpSpPr>
        <p:grpSpPr>
          <a:xfrm>
            <a:off x="1912280" y="1366472"/>
            <a:ext cx="8760717" cy="1045040"/>
            <a:chOff x="430212" y="1728099"/>
            <a:chExt cx="7715133" cy="1045040"/>
          </a:xfrm>
        </p:grpSpPr>
        <p:sp>
          <p:nvSpPr>
            <p:cNvPr id="7" name="TextBox 6"/>
            <p:cNvSpPr txBox="1"/>
            <p:nvPr/>
          </p:nvSpPr>
          <p:spPr>
            <a:xfrm>
              <a:off x="1613794" y="1735093"/>
              <a:ext cx="6531551"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cap="none" normalizeH="0" baseline="0" noProof="0" dirty="0">
                  <a:ln>
                    <a:noFill/>
                  </a:ln>
                  <a:solidFill>
                    <a:srgbClr val="FFFFFF"/>
                  </a:solidFill>
                  <a:uLnTx/>
                  <a:uFillTx/>
                  <a:latin typeface="Arial" panose="020B0604020202020204" pitchFamily="34" charset="0"/>
                  <a:ea typeface="+mn-ea"/>
                  <a:cs typeface="Arial" panose="020B0604020202020204" pitchFamily="34" charset="0"/>
                </a:rPr>
                <a:t>À TRAVERS LE MONDE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3600" b="0" i="0" u="none" strike="noStrike" cap="none" normalizeH="0" baseline="0" noProof="0" dirty="0">
                  <a:ln>
                    <a:noFill/>
                  </a:ln>
                  <a:solidFill>
                    <a:srgbClr val="FFFFFF"/>
                  </a:solidFill>
                  <a:uLnTx/>
                  <a:uFillTx/>
                  <a:latin typeface="Arial" panose="020B0604020202020204" pitchFamily="34" charset="0"/>
                  <a:ea typeface="+mn-ea"/>
                  <a:cs typeface="Arial" panose="020B0604020202020204" pitchFamily="34" charset="0"/>
                </a:rPr>
                <a:t>354 subventions </a:t>
              </a:r>
              <a:r>
                <a:rPr kumimoji="0" lang="fr-FR" sz="3600" b="1" i="0" u="none" strike="noStrike" cap="none" normalizeH="0" baseline="0" noProof="0" dirty="0">
                  <a:ln>
                    <a:noFill/>
                  </a:ln>
                  <a:solidFill>
                    <a:srgbClr val="00AB68"/>
                  </a:solidFill>
                  <a:uLnTx/>
                  <a:uFillTx/>
                  <a:latin typeface="Arial" panose="020B0604020202020204" pitchFamily="34" charset="0"/>
                  <a:ea typeface="+mn-ea"/>
                  <a:cs typeface="Arial" panose="020B0604020202020204" pitchFamily="34" charset="0"/>
                </a:rPr>
                <a:t>||</a:t>
              </a:r>
              <a:r>
                <a:rPr kumimoji="0" lang="fr-FR" sz="3600" b="0" i="0" u="none" strike="noStrike" cap="none" normalizeH="0" baseline="0" noProof="0" dirty="0">
                  <a:ln>
                    <a:noFill/>
                  </a:ln>
                  <a:solidFill>
                    <a:srgbClr val="FFFFFF"/>
                  </a:solidFill>
                  <a:uLnTx/>
                  <a:uFillTx/>
                  <a:latin typeface="Arial" panose="020B0604020202020204" pitchFamily="34" charset="0"/>
                  <a:ea typeface="+mn-ea"/>
                  <a:cs typeface="Arial" panose="020B0604020202020204" pitchFamily="34" charset="0"/>
                </a:rPr>
                <a:t> 5 226 791 USD</a:t>
              </a:r>
            </a:p>
          </p:txBody>
        </p:sp>
        <p:pic>
          <p:nvPicPr>
            <p:cNvPr id="16" name="Graphic 15" descr="Surgical mask with solid fill">
              <a:extLst>
                <a:ext uri="{FF2B5EF4-FFF2-40B4-BE49-F238E27FC236}">
                  <a16:creationId xmlns:a16="http://schemas.microsoft.com/office/drawing/2014/main" id="{38630AA3-8530-2041-9EC3-DA45989F378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0212" y="1728099"/>
              <a:ext cx="1045040" cy="1045040"/>
            </a:xfrm>
            <a:prstGeom prst="rect">
              <a:avLst/>
            </a:prstGeom>
          </p:spPr>
        </p:pic>
      </p:grpSp>
      <p:grpSp>
        <p:nvGrpSpPr>
          <p:cNvPr id="18" name="Group 17">
            <a:extLst>
              <a:ext uri="{FF2B5EF4-FFF2-40B4-BE49-F238E27FC236}">
                <a16:creationId xmlns:a16="http://schemas.microsoft.com/office/drawing/2014/main" id="{6B208EE8-38F6-CA44-9645-27CE70E2C22F}"/>
              </a:ext>
            </a:extLst>
          </p:cNvPr>
          <p:cNvGrpSpPr/>
          <p:nvPr/>
        </p:nvGrpSpPr>
        <p:grpSpPr>
          <a:xfrm>
            <a:off x="1452578" y="2346484"/>
            <a:ext cx="8965586" cy="3145310"/>
            <a:chOff x="274968" y="3043468"/>
            <a:chExt cx="7870377" cy="1045040"/>
          </a:xfrm>
        </p:grpSpPr>
        <p:sp>
          <p:nvSpPr>
            <p:cNvPr id="12" name="TextBox 11">
              <a:extLst>
                <a:ext uri="{FF2B5EF4-FFF2-40B4-BE49-F238E27FC236}">
                  <a16:creationId xmlns:a16="http://schemas.microsoft.com/office/drawing/2014/main" id="{68B8BC7D-B9FA-6B4B-AAED-2393D1C1BC6C}"/>
                </a:ext>
              </a:extLst>
            </p:cNvPr>
            <p:cNvSpPr txBox="1"/>
            <p:nvPr/>
          </p:nvSpPr>
          <p:spPr>
            <a:xfrm>
              <a:off x="1613794" y="3363846"/>
              <a:ext cx="6531551" cy="603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RC IV</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36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44 </a:t>
              </a:r>
              <a:r>
                <a:rPr kumimoji="0" lang="fr-FR" sz="3600" b="0" i="0" u="none" strike="noStrike" cap="none" normalizeH="0" baseline="0" noProof="0" dirty="0">
                  <a:ln>
                    <a:noFill/>
                  </a:ln>
                  <a:solidFill>
                    <a:srgbClr val="FFFFFF"/>
                  </a:solidFill>
                  <a:uLnTx/>
                  <a:uFillTx/>
                  <a:latin typeface="Arial" panose="020B0604020202020204" pitchFamily="34" charset="0"/>
                  <a:ea typeface="+mn-ea"/>
                  <a:cs typeface="Arial" panose="020B0604020202020204" pitchFamily="34" charset="0"/>
                </a:rPr>
                <a:t>subventions </a:t>
              </a:r>
              <a:r>
                <a:rPr kumimoji="0" lang="fr-FR" sz="3600" b="1" i="0" u="none" strike="noStrike" cap="none" normalizeH="0" baseline="0" noProof="0" dirty="0">
                  <a:ln>
                    <a:noFill/>
                  </a:ln>
                  <a:solidFill>
                    <a:srgbClr val="792482"/>
                  </a:solidFill>
                  <a:uLnTx/>
                  <a:uFillTx/>
                  <a:latin typeface="Arial" panose="020B0604020202020204" pitchFamily="34" charset="0"/>
                  <a:ea typeface="+mn-ea"/>
                  <a:cs typeface="Arial" panose="020B0604020202020204" pitchFamily="34" charset="0"/>
                </a:rPr>
                <a:t>||</a:t>
              </a:r>
              <a:r>
                <a:rPr kumimoji="0" lang="fr-FR" sz="3600" b="0" i="0" u="none" strike="noStrike" cap="none" normalizeH="0" baseline="0" noProof="0" dirty="0">
                  <a:ln>
                    <a:noFill/>
                  </a:ln>
                  <a:solidFill>
                    <a:srgbClr val="FFFFFF"/>
                  </a:solidFill>
                  <a:uLnTx/>
                  <a:uFillTx/>
                  <a:latin typeface="Arial" panose="020B0604020202020204" pitchFamily="34" charset="0"/>
                  <a:ea typeface="+mn-ea"/>
                  <a:cs typeface="Arial" panose="020B0604020202020204" pitchFamily="34" charset="0"/>
                </a:rPr>
                <a:t> </a:t>
              </a:r>
              <a:r>
                <a:rPr kumimoji="0" lang="fr-FR" sz="36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1 671 259 USD</a:t>
              </a:r>
            </a:p>
            <a:p>
              <a:pPr marL="0" marR="0" lvl="0" indent="0" algn="l" defTabSz="914400" rtl="0" eaLnBrk="1" fontAlgn="auto" latinLnBrk="0" hangingPunct="1">
                <a:lnSpc>
                  <a:spcPct val="100000"/>
                </a:lnSpc>
                <a:spcBef>
                  <a:spcPts val="0"/>
                </a:spcBef>
                <a:spcAft>
                  <a:spcPts val="1800"/>
                </a:spcAft>
                <a:buClrTx/>
                <a:buSzTx/>
                <a:buFontTx/>
                <a:buNone/>
                <a:tabLst/>
                <a:defRPr/>
              </a:pPr>
              <a:r>
                <a:rPr lang="fr-FR" sz="3600" dirty="0">
                  <a:solidFill>
                    <a:schemeClr val="bg1"/>
                  </a:solidFill>
                  <a:latin typeface="Arial" panose="020B0604020202020204" pitchFamily="34" charset="0"/>
                  <a:cs typeface="Arial" panose="020B0604020202020204" pitchFamily="34" charset="0"/>
                </a:rPr>
                <a:t>DM 103 :  200 000 USD </a:t>
              </a:r>
            </a:p>
          </p:txBody>
        </p:sp>
        <p:pic>
          <p:nvPicPr>
            <p:cNvPr id="20" name="Graphic 19" descr="Surgical mask with solid fill">
              <a:extLst>
                <a:ext uri="{FF2B5EF4-FFF2-40B4-BE49-F238E27FC236}">
                  <a16:creationId xmlns:a16="http://schemas.microsoft.com/office/drawing/2014/main" id="{F103195C-D735-6E41-94AB-B443E58F30C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4968" y="3043468"/>
              <a:ext cx="1045040" cy="1045040"/>
            </a:xfrm>
            <a:prstGeom prst="rect">
              <a:avLst/>
            </a:prstGeom>
          </p:spPr>
        </p:pic>
      </p:grpSp>
      <p:pic>
        <p:nvPicPr>
          <p:cNvPr id="19" name="Picture 18" descr="A picture containing food, drawing  Description automatically generated">
            <a:extLst>
              <a:ext uri="{FF2B5EF4-FFF2-40B4-BE49-F238E27FC236}">
                <a16:creationId xmlns:a16="http://schemas.microsoft.com/office/drawing/2014/main" id="{24B9BA8A-F54D-F244-BD44-0A0821D99F4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567424" y="6418583"/>
            <a:ext cx="1378746" cy="402594"/>
          </a:xfrm>
          <a:prstGeom prst="rect">
            <a:avLst/>
          </a:prstGeom>
        </p:spPr>
      </p:pic>
      <p:grpSp>
        <p:nvGrpSpPr>
          <p:cNvPr id="21" name="Group 20">
            <a:extLst>
              <a:ext uri="{FF2B5EF4-FFF2-40B4-BE49-F238E27FC236}">
                <a16:creationId xmlns:a16="http://schemas.microsoft.com/office/drawing/2014/main" id="{3C43846F-3BF4-0F42-B098-B91B74293A95}"/>
              </a:ext>
            </a:extLst>
          </p:cNvPr>
          <p:cNvGrpSpPr/>
          <p:nvPr/>
        </p:nvGrpSpPr>
        <p:grpSpPr>
          <a:xfrm>
            <a:off x="8242737" y="6437000"/>
            <a:ext cx="125096" cy="365760"/>
            <a:chOff x="9970956" y="6416040"/>
            <a:chExt cx="125096" cy="365760"/>
          </a:xfrm>
        </p:grpSpPr>
        <p:cxnSp>
          <p:nvCxnSpPr>
            <p:cNvPr id="22" name="Straight Connector 21">
              <a:extLst>
                <a:ext uri="{FF2B5EF4-FFF2-40B4-BE49-F238E27FC236}">
                  <a16:creationId xmlns:a16="http://schemas.microsoft.com/office/drawing/2014/main" id="{6DFD7493-5B0A-0543-A204-0239A4E098A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D676EB-0699-8C42-B945-5107DB5111A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5" name="Slide Number Placeholder 19">
            <a:extLst>
              <a:ext uri="{FF2B5EF4-FFF2-40B4-BE49-F238E27FC236}">
                <a16:creationId xmlns:a16="http://schemas.microsoft.com/office/drawing/2014/main" id="{92EFDA8E-CD2B-D54B-9022-9DF85924CA2A}"/>
              </a:ext>
            </a:extLst>
          </p:cNvPr>
          <p:cNvSpPr txBox="1">
            <a:spLocks/>
          </p:cNvSpPr>
          <p:nvPr/>
        </p:nvSpPr>
        <p:spPr>
          <a:xfrm>
            <a:off x="8459884" y="645605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2" name="Oval 1">
            <a:extLst>
              <a:ext uri="{FF2B5EF4-FFF2-40B4-BE49-F238E27FC236}">
                <a16:creationId xmlns:a16="http://schemas.microsoft.com/office/drawing/2014/main" id="{98A60709-804C-4208-ADC6-DB16A53FCC91}"/>
              </a:ext>
            </a:extLst>
          </p:cNvPr>
          <p:cNvSpPr/>
          <p:nvPr/>
        </p:nvSpPr>
        <p:spPr>
          <a:xfrm>
            <a:off x="1117910" y="3029844"/>
            <a:ext cx="7470183" cy="1778592"/>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2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18F559-F58B-3944-87A6-E9914B99C18F}"/>
              </a:ext>
            </a:extLst>
          </p:cNvPr>
          <p:cNvGrpSpPr/>
          <p:nvPr/>
        </p:nvGrpSpPr>
        <p:grpSpPr>
          <a:xfrm>
            <a:off x="392805" y="982495"/>
            <a:ext cx="2309472" cy="2500888"/>
            <a:chOff x="1029071" y="914179"/>
            <a:chExt cx="2309472" cy="2500888"/>
          </a:xfrm>
        </p:grpSpPr>
        <p:sp>
          <p:nvSpPr>
            <p:cNvPr id="44" name="Oval 43">
              <a:extLst>
                <a:ext uri="{FF2B5EF4-FFF2-40B4-BE49-F238E27FC236}">
                  <a16:creationId xmlns:a16="http://schemas.microsoft.com/office/drawing/2014/main" id="{3D930D49-419A-1A47-A2A3-CD8CDB01EFEB}"/>
                </a:ext>
              </a:extLst>
            </p:cNvPr>
            <p:cNvSpPr/>
            <p:nvPr/>
          </p:nvSpPr>
          <p:spPr>
            <a:xfrm>
              <a:off x="1086527" y="1220507"/>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45" name="Picture 44">
              <a:extLst>
                <a:ext uri="{FF2B5EF4-FFF2-40B4-BE49-F238E27FC236}">
                  <a16:creationId xmlns:a16="http://schemas.microsoft.com/office/drawing/2014/main" id="{056F3BEF-2F09-E34E-95C1-0A223FB289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5826" y="914179"/>
              <a:ext cx="675963" cy="675963"/>
            </a:xfrm>
            <a:prstGeom prst="rect">
              <a:avLst/>
            </a:prstGeom>
          </p:spPr>
        </p:pic>
        <p:sp>
          <p:nvSpPr>
            <p:cNvPr id="46" name="TextBox 45">
              <a:extLst>
                <a:ext uri="{FF2B5EF4-FFF2-40B4-BE49-F238E27FC236}">
                  <a16:creationId xmlns:a16="http://schemas.microsoft.com/office/drawing/2014/main" id="{FDDEC38B-9500-FB45-8119-5C0176DB4107}"/>
                </a:ext>
              </a:extLst>
            </p:cNvPr>
            <p:cNvSpPr txBox="1"/>
            <p:nvPr/>
          </p:nvSpPr>
          <p:spPr>
            <a:xfrm>
              <a:off x="1029071" y="1640679"/>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cap="none" normalizeH="0" baseline="0" noProof="0">
                  <a:ln>
                    <a:noFill/>
                  </a:ln>
                  <a:solidFill>
                    <a:srgbClr val="EBB700"/>
                  </a:solidFill>
                  <a:uLnTx/>
                  <a:uFillTx/>
                  <a:latin typeface="Arial" panose="020B0604020202020204"/>
                  <a:ea typeface="+mn-ea"/>
                  <a:cs typeface="Arial" panose="020B0604020202020204" pitchFamily="34" charset="0"/>
                </a:rPr>
                <a:t>2,2 milliards</a:t>
              </a:r>
              <a:r>
                <a:rPr kumimoji="0" lang="fr-FR" sz="1800" b="0" i="0" u="none" strike="noStrike" cap="none" normalizeH="0" baseline="0" noProof="0">
                  <a:ln>
                    <a:noFill/>
                  </a:ln>
                  <a:solidFill>
                    <a:srgbClr val="FFFFFF"/>
                  </a:solidFill>
                  <a:uLnTx/>
                  <a:uFillTx/>
                  <a:latin typeface="Arial" panose="020B0604020202020204"/>
                  <a:ea typeface="+mn-ea"/>
                  <a:cs typeface="Arial" panose="020B0604020202020204" pitchFamily="34" charset="0"/>
                </a:rPr>
                <a:t> de personnes sont aveugles ou souffrent de déficiences visuelles</a:t>
              </a:r>
            </a:p>
          </p:txBody>
        </p:sp>
      </p:grpSp>
      <p:grpSp>
        <p:nvGrpSpPr>
          <p:cNvPr id="3" name="Group 2">
            <a:extLst>
              <a:ext uri="{FF2B5EF4-FFF2-40B4-BE49-F238E27FC236}">
                <a16:creationId xmlns:a16="http://schemas.microsoft.com/office/drawing/2014/main" id="{604F0AF5-0FF1-5344-A5B0-95F4D408F018}"/>
              </a:ext>
            </a:extLst>
          </p:cNvPr>
          <p:cNvGrpSpPr/>
          <p:nvPr/>
        </p:nvGrpSpPr>
        <p:grpSpPr>
          <a:xfrm>
            <a:off x="4941264" y="843202"/>
            <a:ext cx="2309472" cy="2428985"/>
            <a:chOff x="4944199" y="843202"/>
            <a:chExt cx="2309472" cy="2428985"/>
          </a:xfrm>
        </p:grpSpPr>
        <p:sp>
          <p:nvSpPr>
            <p:cNvPr id="47" name="Oval 46">
              <a:extLst>
                <a:ext uri="{FF2B5EF4-FFF2-40B4-BE49-F238E27FC236}">
                  <a16:creationId xmlns:a16="http://schemas.microsoft.com/office/drawing/2014/main" id="{9F174CC1-62E4-E749-AA50-01038B48BEC1}"/>
                </a:ext>
              </a:extLst>
            </p:cNvPr>
            <p:cNvSpPr/>
            <p:nvPr/>
          </p:nvSpPr>
          <p:spPr>
            <a:xfrm>
              <a:off x="5001655" y="1077627"/>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48" name="Picture 47">
              <a:extLst>
                <a:ext uri="{FF2B5EF4-FFF2-40B4-BE49-F238E27FC236}">
                  <a16:creationId xmlns:a16="http://schemas.microsoft.com/office/drawing/2014/main" id="{B13DDEFA-0972-DE4B-B953-956C75BC5B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0607" y="843202"/>
              <a:ext cx="676656" cy="676656"/>
            </a:xfrm>
            <a:prstGeom prst="rect">
              <a:avLst/>
            </a:prstGeom>
          </p:spPr>
        </p:pic>
        <p:sp>
          <p:nvSpPr>
            <p:cNvPr id="49" name="TextBox 48">
              <a:extLst>
                <a:ext uri="{FF2B5EF4-FFF2-40B4-BE49-F238E27FC236}">
                  <a16:creationId xmlns:a16="http://schemas.microsoft.com/office/drawing/2014/main" id="{EB236EAB-BE80-5C4F-A2D2-F444379D8255}"/>
                </a:ext>
              </a:extLst>
            </p:cNvPr>
            <p:cNvSpPr txBox="1"/>
            <p:nvPr/>
          </p:nvSpPr>
          <p:spPr>
            <a:xfrm>
              <a:off x="4944199" y="1625818"/>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cap="none" normalizeH="0" baseline="0" noProof="0">
                  <a:ln>
                    <a:noFill/>
                  </a:ln>
                  <a:solidFill>
                    <a:srgbClr val="EBB700"/>
                  </a:solidFill>
                  <a:uLnTx/>
                  <a:uFillTx/>
                  <a:latin typeface="Arial" panose="020B0604020202020204"/>
                  <a:ea typeface="+mn-ea"/>
                  <a:cs typeface="Arial" panose="020B0604020202020204" pitchFamily="34" charset="0"/>
                </a:rPr>
                <a:t>Un tiers</a:t>
              </a:r>
              <a:r>
                <a:rPr kumimoji="0" lang="fr-FR" i="0" u="none" strike="noStrike" cap="none" normalizeH="0" baseline="0" noProof="0">
                  <a:ln>
                    <a:noFill/>
                  </a:ln>
                  <a:solidFill>
                    <a:srgbClr val="FFFFFF"/>
                  </a:solidFill>
                  <a:uLnTx/>
                  <a:uFillTx/>
                  <a:latin typeface="Arial" panose="020B0604020202020204"/>
                  <a:ea typeface="+mn-ea"/>
                  <a:cs typeface="Arial" panose="020B0604020202020204" pitchFamily="34" charset="0"/>
                </a:rPr>
                <a:t> des adolescents dans le monde a été victimes d’intimidation</a:t>
              </a:r>
            </a:p>
          </p:txBody>
        </p:sp>
      </p:grpSp>
      <p:grpSp>
        <p:nvGrpSpPr>
          <p:cNvPr id="4" name="Group 3">
            <a:extLst>
              <a:ext uri="{FF2B5EF4-FFF2-40B4-BE49-F238E27FC236}">
                <a16:creationId xmlns:a16="http://schemas.microsoft.com/office/drawing/2014/main" id="{60B89A56-9023-3D42-867D-A622E9C2E067}"/>
              </a:ext>
            </a:extLst>
          </p:cNvPr>
          <p:cNvGrpSpPr/>
          <p:nvPr/>
        </p:nvGrpSpPr>
        <p:grpSpPr>
          <a:xfrm>
            <a:off x="9432267" y="799529"/>
            <a:ext cx="2574854" cy="2472658"/>
            <a:chOff x="8811993" y="799529"/>
            <a:chExt cx="2574854" cy="2472658"/>
          </a:xfrm>
        </p:grpSpPr>
        <p:sp>
          <p:nvSpPr>
            <p:cNvPr id="50" name="Oval 49">
              <a:extLst>
                <a:ext uri="{FF2B5EF4-FFF2-40B4-BE49-F238E27FC236}">
                  <a16:creationId xmlns:a16="http://schemas.microsoft.com/office/drawing/2014/main" id="{D3B18193-D0B6-3A49-8D24-1909644FF247}"/>
                </a:ext>
              </a:extLst>
            </p:cNvPr>
            <p:cNvSpPr/>
            <p:nvPr/>
          </p:nvSpPr>
          <p:spPr>
            <a:xfrm>
              <a:off x="8869449" y="1077627"/>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1" name="Picture 50">
              <a:extLst>
                <a:ext uri="{FF2B5EF4-FFF2-40B4-BE49-F238E27FC236}">
                  <a16:creationId xmlns:a16="http://schemas.microsoft.com/office/drawing/2014/main" id="{CD0988C5-888C-C343-A45B-19D2748DDB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8401" y="799529"/>
              <a:ext cx="676656" cy="676656"/>
            </a:xfrm>
            <a:prstGeom prst="rect">
              <a:avLst/>
            </a:prstGeom>
          </p:spPr>
        </p:pic>
        <p:sp>
          <p:nvSpPr>
            <p:cNvPr id="52" name="TextBox 51">
              <a:extLst>
                <a:ext uri="{FF2B5EF4-FFF2-40B4-BE49-F238E27FC236}">
                  <a16:creationId xmlns:a16="http://schemas.microsoft.com/office/drawing/2014/main" id="{F51E8B6C-587C-AA42-BBFA-A93BD830AB61}"/>
                </a:ext>
              </a:extLst>
            </p:cNvPr>
            <p:cNvSpPr txBox="1"/>
            <p:nvPr/>
          </p:nvSpPr>
          <p:spPr>
            <a:xfrm>
              <a:off x="8811993" y="1519858"/>
              <a:ext cx="257485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srgbClr val="FFFFFF"/>
                  </a:solidFill>
                  <a:uLnTx/>
                  <a:uFillTx/>
                  <a:latin typeface="Arial" panose="020B0604020202020204"/>
                  <a:ea typeface="+mn-ea"/>
                  <a:cs typeface="Arial" panose="020B0604020202020204" pitchFamily="34" charset="0"/>
                </a:rPr>
                <a:t>Le nombre de catastrophes d’origine météorologique a augmenté de </a:t>
              </a:r>
              <a:r>
                <a:rPr kumimoji="0" lang="fr-FR" sz="2800" b="1" i="0" u="none" strike="noStrike" cap="none" normalizeH="0" baseline="0" noProof="0" dirty="0">
                  <a:ln>
                    <a:noFill/>
                  </a:ln>
                  <a:solidFill>
                    <a:srgbClr val="EBB700"/>
                  </a:solidFill>
                  <a:uLnTx/>
                  <a:uFillTx/>
                  <a:latin typeface="Arial" panose="020B0604020202020204"/>
                  <a:ea typeface="+mn-ea"/>
                  <a:cs typeface="Arial" panose="020B0604020202020204" pitchFamily="34" charset="0"/>
                </a:rPr>
                <a:t>50 % </a:t>
              </a:r>
              <a:r>
                <a:rPr kumimoji="0" lang="fr-FR" sz="1800" b="0" i="0" u="none" strike="noStrike" cap="none" normalizeH="0" baseline="0" noProof="0" dirty="0">
                  <a:ln>
                    <a:noFill/>
                  </a:ln>
                  <a:solidFill>
                    <a:srgbClr val="FFFFFF"/>
                  </a:solidFill>
                  <a:uLnTx/>
                  <a:uFillTx/>
                  <a:latin typeface="Arial" panose="020B0604020202020204"/>
                  <a:ea typeface="+mn-ea"/>
                  <a:cs typeface="Arial" panose="020B0604020202020204" pitchFamily="34" charset="0"/>
                </a:rPr>
                <a:t>en 40 ans</a:t>
              </a:r>
            </a:p>
          </p:txBody>
        </p:sp>
      </p:grpSp>
      <p:grpSp>
        <p:nvGrpSpPr>
          <p:cNvPr id="5" name="Group 4">
            <a:extLst>
              <a:ext uri="{FF2B5EF4-FFF2-40B4-BE49-F238E27FC236}">
                <a16:creationId xmlns:a16="http://schemas.microsoft.com/office/drawing/2014/main" id="{75B13FEB-6481-184C-998C-FFC3913AE9E4}"/>
              </a:ext>
            </a:extLst>
          </p:cNvPr>
          <p:cNvGrpSpPr/>
          <p:nvPr/>
        </p:nvGrpSpPr>
        <p:grpSpPr>
          <a:xfrm>
            <a:off x="2726589" y="2348558"/>
            <a:ext cx="2309472" cy="2488100"/>
            <a:chOff x="2970896" y="2349632"/>
            <a:chExt cx="2309472" cy="2488100"/>
          </a:xfrm>
        </p:grpSpPr>
        <p:sp>
          <p:nvSpPr>
            <p:cNvPr id="53" name="Oval 52">
              <a:extLst>
                <a:ext uri="{FF2B5EF4-FFF2-40B4-BE49-F238E27FC236}">
                  <a16:creationId xmlns:a16="http://schemas.microsoft.com/office/drawing/2014/main" id="{CAA5E338-7366-4C4F-AFBE-982DE93CCEC6}"/>
                </a:ext>
              </a:extLst>
            </p:cNvPr>
            <p:cNvSpPr/>
            <p:nvPr/>
          </p:nvSpPr>
          <p:spPr>
            <a:xfrm>
              <a:off x="2970896" y="2643172"/>
              <a:ext cx="2309472"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4" name="Picture 53">
              <a:extLst>
                <a:ext uri="{FF2B5EF4-FFF2-40B4-BE49-F238E27FC236}">
                  <a16:creationId xmlns:a16="http://schemas.microsoft.com/office/drawing/2014/main" id="{88D851C9-15AA-8346-BD30-9B404C01CB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86848" y="2349632"/>
              <a:ext cx="677568" cy="676656"/>
            </a:xfrm>
            <a:prstGeom prst="rect">
              <a:avLst/>
            </a:prstGeom>
          </p:spPr>
        </p:pic>
        <p:sp>
          <p:nvSpPr>
            <p:cNvPr id="55" name="TextBox 54">
              <a:extLst>
                <a:ext uri="{FF2B5EF4-FFF2-40B4-BE49-F238E27FC236}">
                  <a16:creationId xmlns:a16="http://schemas.microsoft.com/office/drawing/2014/main" id="{37E7495A-84E9-E949-9D7B-5BF550FA59EF}"/>
                </a:ext>
              </a:extLst>
            </p:cNvPr>
            <p:cNvSpPr txBox="1"/>
            <p:nvPr/>
          </p:nvSpPr>
          <p:spPr>
            <a:xfrm>
              <a:off x="2970896" y="3197744"/>
              <a:ext cx="23094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cap="none" normalizeH="0" baseline="0" noProof="0">
                  <a:ln>
                    <a:noFill/>
                  </a:ln>
                  <a:solidFill>
                    <a:srgbClr val="EBB700"/>
                  </a:solidFill>
                  <a:uLnTx/>
                  <a:uFillTx/>
                  <a:latin typeface="Arial" panose="020B0604020202020204"/>
                  <a:ea typeface="+mn-ea"/>
                  <a:cs typeface="Arial" panose="020B0604020202020204" pitchFamily="34" charset="0"/>
                </a:rPr>
                <a:t>300</a:t>
              </a:r>
              <a:r>
                <a:rPr kumimoji="0" lang="fr-FR" sz="1800" b="0" i="0" u="none" strike="noStrike" cap="none" normalizeH="0" baseline="0" noProof="0">
                  <a:ln>
                    <a:noFill/>
                  </a:ln>
                  <a:solidFill>
                    <a:srgbClr val="FFFFFF"/>
                  </a:solidFill>
                  <a:uLnTx/>
                  <a:uFillTx/>
                  <a:latin typeface="Arial" panose="020B0604020202020204"/>
                  <a:ea typeface="+mn-ea"/>
                  <a:cs typeface="Arial" panose="020B0604020202020204" pitchFamily="34" charset="0"/>
                </a:rPr>
                <a:t> personnes meurent chaque jour de la rougeole.</a:t>
              </a:r>
            </a:p>
          </p:txBody>
        </p:sp>
      </p:grpSp>
      <p:grpSp>
        <p:nvGrpSpPr>
          <p:cNvPr id="7" name="Group 6">
            <a:extLst>
              <a:ext uri="{FF2B5EF4-FFF2-40B4-BE49-F238E27FC236}">
                <a16:creationId xmlns:a16="http://schemas.microsoft.com/office/drawing/2014/main" id="{EA4FF5FA-EB48-D844-B198-1CDE61659BDE}"/>
              </a:ext>
            </a:extLst>
          </p:cNvPr>
          <p:cNvGrpSpPr/>
          <p:nvPr/>
        </p:nvGrpSpPr>
        <p:grpSpPr>
          <a:xfrm>
            <a:off x="368490" y="3863265"/>
            <a:ext cx="2309472" cy="2479011"/>
            <a:chOff x="1036111" y="4035499"/>
            <a:chExt cx="2309472" cy="2479011"/>
          </a:xfrm>
        </p:grpSpPr>
        <p:sp>
          <p:nvSpPr>
            <p:cNvPr id="56" name="Oval 55">
              <a:extLst>
                <a:ext uri="{FF2B5EF4-FFF2-40B4-BE49-F238E27FC236}">
                  <a16:creationId xmlns:a16="http://schemas.microsoft.com/office/drawing/2014/main" id="{3EAA68BB-B9BD-B646-BC89-4399AB7CE7A2}"/>
                </a:ext>
              </a:extLst>
            </p:cNvPr>
            <p:cNvSpPr/>
            <p:nvPr/>
          </p:nvSpPr>
          <p:spPr>
            <a:xfrm>
              <a:off x="1093567" y="4319950"/>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7" name="Picture 56">
              <a:extLst>
                <a:ext uri="{FF2B5EF4-FFF2-40B4-BE49-F238E27FC236}">
                  <a16:creationId xmlns:a16="http://schemas.microsoft.com/office/drawing/2014/main" id="{BE6A004D-990E-4C4F-BDC7-607BF55028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61358" y="4035499"/>
              <a:ext cx="658978" cy="676656"/>
            </a:xfrm>
            <a:prstGeom prst="rect">
              <a:avLst/>
            </a:prstGeom>
          </p:spPr>
        </p:pic>
        <p:sp>
          <p:nvSpPr>
            <p:cNvPr id="58" name="TextBox 57">
              <a:extLst>
                <a:ext uri="{FF2B5EF4-FFF2-40B4-BE49-F238E27FC236}">
                  <a16:creationId xmlns:a16="http://schemas.microsoft.com/office/drawing/2014/main" id="{292A231A-4406-DD4E-B804-873612E570F1}"/>
                </a:ext>
              </a:extLst>
            </p:cNvPr>
            <p:cNvSpPr txBox="1"/>
            <p:nvPr/>
          </p:nvSpPr>
          <p:spPr>
            <a:xfrm>
              <a:off x="1036111" y="4682524"/>
              <a:ext cx="230947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srgbClr val="FFFFFF"/>
                  </a:solidFill>
                  <a:uLnTx/>
                  <a:uFillTx/>
                  <a:latin typeface="Arial" panose="020B0604020202020204"/>
                  <a:ea typeface="+mn-ea"/>
                  <a:cs typeface="Arial" panose="020B0604020202020204" pitchFamily="34" charset="0"/>
                </a:rPr>
                <a:t>Chaque année,</a:t>
              </a:r>
              <a:br>
                <a:rPr kumimoji="0" lang="fr-FR" sz="1800" b="0" i="0" u="none" strike="noStrike" cap="none" normalizeH="0" baseline="0" noProof="0" dirty="0">
                  <a:ln>
                    <a:noFill/>
                  </a:ln>
                  <a:solidFill>
                    <a:srgbClr val="FFFFFF"/>
                  </a:solidFill>
                  <a:uLnTx/>
                  <a:uFillTx/>
                  <a:latin typeface="Arial" panose="020B0604020202020204"/>
                  <a:ea typeface="+mn-ea"/>
                  <a:cs typeface="Arial" panose="020B0604020202020204" pitchFamily="34" charset="0"/>
                </a:rPr>
              </a:br>
              <a:r>
                <a:rPr kumimoji="0" lang="fr-FR" sz="1800" b="0" i="0" u="none" strike="noStrike" cap="none" normalizeH="0" baseline="0" noProof="0" dirty="0">
                  <a:ln>
                    <a:noFill/>
                  </a:ln>
                  <a:solidFill>
                    <a:srgbClr val="EBB700"/>
                  </a:solidFill>
                  <a:uLnTx/>
                  <a:uFillTx/>
                  <a:latin typeface="Arial" panose="020B0604020202020204"/>
                  <a:ea typeface="+mn-ea"/>
                  <a:cs typeface="Arial" panose="020B0604020202020204" pitchFamily="34" charset="0"/>
                </a:rPr>
                <a:t>300 000</a:t>
              </a:r>
              <a:r>
                <a:rPr kumimoji="0" lang="fr-FR" sz="1800" b="0" i="0" u="none" strike="noStrike" cap="none" normalizeH="0" baseline="0" noProof="0" dirty="0">
                  <a:ln>
                    <a:noFill/>
                  </a:ln>
                  <a:solidFill>
                    <a:srgbClr val="FFFFFF"/>
                  </a:solidFill>
                  <a:uLnTx/>
                  <a:uFillTx/>
                  <a:latin typeface="Arial" panose="020B0604020202020204"/>
                  <a:ea typeface="+mn-ea"/>
                  <a:cs typeface="Arial" panose="020B0604020202020204" pitchFamily="34" charset="0"/>
                </a:rPr>
                <a:t> enfants reçoivent un diagnostic de cancer.</a:t>
              </a:r>
            </a:p>
          </p:txBody>
        </p:sp>
      </p:grpSp>
      <p:grpSp>
        <p:nvGrpSpPr>
          <p:cNvPr id="6" name="Group 5">
            <a:extLst>
              <a:ext uri="{FF2B5EF4-FFF2-40B4-BE49-F238E27FC236}">
                <a16:creationId xmlns:a16="http://schemas.microsoft.com/office/drawing/2014/main" id="{5797DC6E-C663-6C42-9A7A-F6784308526B}"/>
              </a:ext>
            </a:extLst>
          </p:cNvPr>
          <p:cNvGrpSpPr/>
          <p:nvPr/>
        </p:nvGrpSpPr>
        <p:grpSpPr>
          <a:xfrm>
            <a:off x="7108786" y="2248978"/>
            <a:ext cx="2309472" cy="2468809"/>
            <a:chOff x="6905969" y="2421072"/>
            <a:chExt cx="2309472" cy="2468809"/>
          </a:xfrm>
        </p:grpSpPr>
        <p:sp>
          <p:nvSpPr>
            <p:cNvPr id="59" name="Oval 58">
              <a:extLst>
                <a:ext uri="{FF2B5EF4-FFF2-40B4-BE49-F238E27FC236}">
                  <a16:creationId xmlns:a16="http://schemas.microsoft.com/office/drawing/2014/main" id="{95D8D627-B0AF-BF43-B159-C513B52559AA}"/>
                </a:ext>
              </a:extLst>
            </p:cNvPr>
            <p:cNvSpPr/>
            <p:nvPr/>
          </p:nvSpPr>
          <p:spPr>
            <a:xfrm>
              <a:off x="6963425" y="2695321"/>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60" name="Picture 59">
              <a:extLst>
                <a:ext uri="{FF2B5EF4-FFF2-40B4-BE49-F238E27FC236}">
                  <a16:creationId xmlns:a16="http://schemas.microsoft.com/office/drawing/2014/main" id="{40773478-5FC9-844D-87F1-44A5DCF56D2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22377" y="2421072"/>
              <a:ext cx="676656" cy="676656"/>
            </a:xfrm>
            <a:prstGeom prst="rect">
              <a:avLst/>
            </a:prstGeom>
          </p:spPr>
        </p:pic>
        <p:sp>
          <p:nvSpPr>
            <p:cNvPr id="61" name="TextBox 60">
              <a:extLst>
                <a:ext uri="{FF2B5EF4-FFF2-40B4-BE49-F238E27FC236}">
                  <a16:creationId xmlns:a16="http://schemas.microsoft.com/office/drawing/2014/main" id="{81DE9A6B-7633-3E4B-B6ED-DB9ADF5C92DD}"/>
                </a:ext>
              </a:extLst>
            </p:cNvPr>
            <p:cNvSpPr txBox="1"/>
            <p:nvPr/>
          </p:nvSpPr>
          <p:spPr>
            <a:xfrm>
              <a:off x="6905969" y="3324656"/>
              <a:ext cx="23094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cap="none" normalizeH="0" baseline="0" noProof="0">
                  <a:ln>
                    <a:noFill/>
                  </a:ln>
                  <a:solidFill>
                    <a:srgbClr val="EBB700"/>
                  </a:solidFill>
                  <a:uLnTx/>
                  <a:uFillTx/>
                  <a:latin typeface="Arial" panose="020B0604020202020204"/>
                  <a:ea typeface="+mn-ea"/>
                  <a:cs typeface="Arial" panose="020B0604020202020204" pitchFamily="34" charset="0"/>
                </a:rPr>
                <a:t>1 personne sur 11</a:t>
              </a:r>
              <a:r>
                <a:rPr kumimoji="0" lang="fr-FR" sz="1800" b="0" i="0" u="none" strike="noStrike" cap="none" normalizeH="0" baseline="0" noProof="0">
                  <a:ln>
                    <a:noFill/>
                  </a:ln>
                  <a:solidFill>
                    <a:srgbClr val="FFFFFF"/>
                  </a:solidFill>
                  <a:uLnTx/>
                  <a:uFillTx/>
                  <a:latin typeface="Arial" panose="020B0604020202020204"/>
                  <a:ea typeface="+mn-ea"/>
                  <a:cs typeface="Arial" panose="020B0604020202020204" pitchFamily="34" charset="0"/>
                </a:rPr>
                <a:t> est diabétique</a:t>
              </a:r>
            </a:p>
          </p:txBody>
        </p:sp>
      </p:grpSp>
      <p:grpSp>
        <p:nvGrpSpPr>
          <p:cNvPr id="8" name="Group 7">
            <a:extLst>
              <a:ext uri="{FF2B5EF4-FFF2-40B4-BE49-F238E27FC236}">
                <a16:creationId xmlns:a16="http://schemas.microsoft.com/office/drawing/2014/main" id="{AD5CCB5E-8A2C-FE4F-A130-6B967C99135E}"/>
              </a:ext>
            </a:extLst>
          </p:cNvPr>
          <p:cNvGrpSpPr/>
          <p:nvPr/>
        </p:nvGrpSpPr>
        <p:grpSpPr>
          <a:xfrm>
            <a:off x="4998720" y="3863471"/>
            <a:ext cx="2309472" cy="2477642"/>
            <a:chOff x="5010753" y="4066086"/>
            <a:chExt cx="2309472" cy="2477642"/>
          </a:xfrm>
        </p:grpSpPr>
        <p:sp>
          <p:nvSpPr>
            <p:cNvPr id="62" name="Oval 61">
              <a:extLst>
                <a:ext uri="{FF2B5EF4-FFF2-40B4-BE49-F238E27FC236}">
                  <a16:creationId xmlns:a16="http://schemas.microsoft.com/office/drawing/2014/main" id="{CF945277-0FAF-8945-97A5-AC832CC89749}"/>
                </a:ext>
              </a:extLst>
            </p:cNvPr>
            <p:cNvSpPr/>
            <p:nvPr/>
          </p:nvSpPr>
          <p:spPr>
            <a:xfrm>
              <a:off x="5068209" y="4349168"/>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63" name="Picture 62">
              <a:extLst>
                <a:ext uri="{FF2B5EF4-FFF2-40B4-BE49-F238E27FC236}">
                  <a16:creationId xmlns:a16="http://schemas.microsoft.com/office/drawing/2014/main" id="{9F2C5E98-F581-BF4D-A595-4E67D1B32C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91464" y="4066086"/>
              <a:ext cx="748051" cy="676656"/>
            </a:xfrm>
            <a:prstGeom prst="rect">
              <a:avLst/>
            </a:prstGeom>
          </p:spPr>
        </p:pic>
        <p:sp>
          <p:nvSpPr>
            <p:cNvPr id="64" name="TextBox 63">
              <a:extLst>
                <a:ext uri="{FF2B5EF4-FFF2-40B4-BE49-F238E27FC236}">
                  <a16:creationId xmlns:a16="http://schemas.microsoft.com/office/drawing/2014/main" id="{C2BAFC4A-F683-484A-82A2-08BBE1CBAE0A}"/>
                </a:ext>
              </a:extLst>
            </p:cNvPr>
            <p:cNvSpPr txBox="1"/>
            <p:nvPr/>
          </p:nvSpPr>
          <p:spPr>
            <a:xfrm>
              <a:off x="5010753" y="4883768"/>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cap="none" normalizeH="0" baseline="0" noProof="0">
                  <a:ln>
                    <a:noFill/>
                  </a:ln>
                  <a:solidFill>
                    <a:srgbClr val="EBB700"/>
                  </a:solidFill>
                  <a:uLnTx/>
                  <a:uFillTx/>
                  <a:latin typeface="Arial" panose="020B0604020202020204"/>
                  <a:ea typeface="+mn-ea"/>
                  <a:cs typeface="Arial" panose="020B0604020202020204" pitchFamily="34" charset="0"/>
                </a:rPr>
                <a:t>~1 personne sur 9</a:t>
              </a:r>
              <a:r>
                <a:rPr kumimoji="0" lang="fr-FR" sz="1800" b="0" i="0" u="none" strike="noStrike" cap="none" normalizeH="0" baseline="0" noProof="0">
                  <a:ln>
                    <a:noFill/>
                  </a:ln>
                  <a:solidFill>
                    <a:srgbClr val="FFFFFF"/>
                  </a:solidFill>
                  <a:uLnTx/>
                  <a:uFillTx/>
                  <a:latin typeface="Arial" panose="020B0604020202020204"/>
                  <a:ea typeface="+mn-ea"/>
                  <a:cs typeface="Arial" panose="020B0604020202020204" pitchFamily="34" charset="0"/>
                </a:rPr>
                <a:t> n’a pas suffisamment à manger pour être active et en bonne santé</a:t>
              </a:r>
            </a:p>
          </p:txBody>
        </p:sp>
      </p:grpSp>
      <p:grpSp>
        <p:nvGrpSpPr>
          <p:cNvPr id="9" name="Group 8">
            <a:extLst>
              <a:ext uri="{FF2B5EF4-FFF2-40B4-BE49-F238E27FC236}">
                <a16:creationId xmlns:a16="http://schemas.microsoft.com/office/drawing/2014/main" id="{9A1CE14B-4881-BA49-95E5-E3E337746A4A}"/>
              </a:ext>
            </a:extLst>
          </p:cNvPr>
          <p:cNvGrpSpPr/>
          <p:nvPr/>
        </p:nvGrpSpPr>
        <p:grpSpPr>
          <a:xfrm>
            <a:off x="9432267" y="3863265"/>
            <a:ext cx="2309472" cy="2477000"/>
            <a:chOff x="8861716" y="4037510"/>
            <a:chExt cx="2309472" cy="2477000"/>
          </a:xfrm>
        </p:grpSpPr>
        <p:sp>
          <p:nvSpPr>
            <p:cNvPr id="65" name="Oval 64">
              <a:extLst>
                <a:ext uri="{FF2B5EF4-FFF2-40B4-BE49-F238E27FC236}">
                  <a16:creationId xmlns:a16="http://schemas.microsoft.com/office/drawing/2014/main" id="{BA08EF3C-40AF-B04F-8B15-B720F65CA320}"/>
                </a:ext>
              </a:extLst>
            </p:cNvPr>
            <p:cNvSpPr/>
            <p:nvPr/>
          </p:nvSpPr>
          <p:spPr>
            <a:xfrm>
              <a:off x="8919172" y="4319950"/>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66" name="Picture 65">
              <a:extLst>
                <a:ext uri="{FF2B5EF4-FFF2-40B4-BE49-F238E27FC236}">
                  <a16:creationId xmlns:a16="http://schemas.microsoft.com/office/drawing/2014/main" id="{54F49449-A532-6D4A-999D-1A9FEFAB876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93007" y="4037510"/>
              <a:ext cx="646891" cy="676656"/>
            </a:xfrm>
            <a:prstGeom prst="rect">
              <a:avLst/>
            </a:prstGeom>
          </p:spPr>
        </p:pic>
        <p:sp>
          <p:nvSpPr>
            <p:cNvPr id="67" name="TextBox 66">
              <a:extLst>
                <a:ext uri="{FF2B5EF4-FFF2-40B4-BE49-F238E27FC236}">
                  <a16:creationId xmlns:a16="http://schemas.microsoft.com/office/drawing/2014/main" id="{253D8789-B12F-194D-8A11-0CC15263B170}"/>
                </a:ext>
              </a:extLst>
            </p:cNvPr>
            <p:cNvSpPr txBox="1"/>
            <p:nvPr/>
          </p:nvSpPr>
          <p:spPr>
            <a:xfrm>
              <a:off x="8861716" y="4802326"/>
              <a:ext cx="23094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cap="none" normalizeH="0" baseline="0" noProof="0" dirty="0">
                  <a:ln>
                    <a:noFill/>
                  </a:ln>
                  <a:solidFill>
                    <a:schemeClr val="bg1"/>
                  </a:solidFill>
                  <a:uLnTx/>
                  <a:uFillTx/>
                  <a:latin typeface="Arial" panose="020B0604020202020204"/>
                  <a:ea typeface="+mn-ea"/>
                  <a:cs typeface="Arial" panose="020B0604020202020204" pitchFamily="34" charset="0"/>
                </a:rPr>
                <a:t>D’ici </a:t>
              </a:r>
              <a:r>
                <a:rPr kumimoji="0" lang="fr-FR" sz="1600" b="0" i="0" u="none" strike="noStrike" cap="none" normalizeH="0" baseline="0" noProof="0" dirty="0">
                  <a:ln>
                    <a:noFill/>
                  </a:ln>
                  <a:solidFill>
                    <a:schemeClr val="bg1"/>
                  </a:solidFill>
                  <a:uLnTx/>
                  <a:uFillTx/>
                  <a:latin typeface="Arial" panose="020B0604020202020204"/>
                  <a:ea typeface="+mn-ea"/>
                  <a:cs typeface="Arial" panose="020B0604020202020204" pitchFamily="34" charset="0"/>
                </a:rPr>
                <a:t>à 2025</a:t>
              </a:r>
              <a:r>
                <a:rPr kumimoji="0" lang="fr-FR" sz="1600" b="0" i="0" u="none" strike="noStrike" cap="none" normalizeH="0" baseline="0" noProof="0" dirty="0">
                  <a:ln>
                    <a:noFill/>
                  </a:ln>
                  <a:solidFill>
                    <a:srgbClr val="FFFFFF"/>
                  </a:solidFill>
                  <a:uLnTx/>
                  <a:uFillTx/>
                  <a:latin typeface="Arial" panose="020B0604020202020204"/>
                  <a:ea typeface="+mn-ea"/>
                  <a:cs typeface="Arial" panose="020B0604020202020204" pitchFamily="34" charset="0"/>
                </a:rPr>
                <a:t>,</a:t>
              </a:r>
              <a:r>
                <a:rPr kumimoji="0" lang="fr-FR" sz="1600" i="0" u="none" strike="noStrike" cap="none" normalizeH="0" baseline="0" noProof="0" dirty="0">
                  <a:ln>
                    <a:noFill/>
                  </a:ln>
                  <a:uLnTx/>
                  <a:uFillTx/>
                  <a:latin typeface="Arial" panose="020B0604020202020204"/>
                  <a:ea typeface="+mn-ea"/>
                  <a:cs typeface="Arial" panose="020B0604020202020204" pitchFamily="34" charset="0"/>
                </a:rPr>
                <a:t> </a:t>
              </a:r>
              <a:r>
                <a:rPr kumimoji="0" lang="fr-FR" sz="1600" b="1" i="0" u="none" strike="noStrike" cap="none" normalizeH="0" baseline="0" noProof="0" dirty="0">
                  <a:ln>
                    <a:noFill/>
                  </a:ln>
                  <a:solidFill>
                    <a:srgbClr val="EBB700"/>
                  </a:solidFill>
                  <a:uLnTx/>
                  <a:uFillTx/>
                  <a:latin typeface="Arial" panose="020B0604020202020204"/>
                  <a:ea typeface="+mn-ea"/>
                  <a:cs typeface="Arial" panose="020B0604020202020204" pitchFamily="34" charset="0"/>
                </a:rPr>
                <a:t>50 %</a:t>
              </a:r>
              <a:r>
                <a:rPr kumimoji="0" lang="fr-FR" sz="1600" i="0" u="none" strike="noStrike" cap="none" normalizeH="0" baseline="0" noProof="0" dirty="0">
                  <a:ln>
                    <a:noFill/>
                  </a:ln>
                  <a:uLnTx/>
                  <a:uFillTx/>
                  <a:latin typeface="Arial" panose="020B0604020202020204"/>
                  <a:ea typeface="+mn-ea"/>
                  <a:cs typeface="Arial" panose="020B0604020202020204" pitchFamily="34" charset="0"/>
                </a:rPr>
                <a:t> </a:t>
              </a:r>
              <a:r>
                <a:rPr kumimoji="0" lang="fr-FR" sz="1600" i="0" u="none" strike="noStrike" cap="none" normalizeH="0" baseline="0" noProof="0" dirty="0">
                  <a:ln>
                    <a:noFill/>
                  </a:ln>
                  <a:solidFill>
                    <a:schemeClr val="bg1"/>
                  </a:solidFill>
                  <a:uLnTx/>
                  <a:uFillTx/>
                  <a:latin typeface="Arial" panose="020B0604020202020204"/>
                  <a:ea typeface="+mn-ea"/>
                  <a:cs typeface="Arial" panose="020B0604020202020204" pitchFamily="34" charset="0"/>
                </a:rPr>
                <a:t>de la population mondiale vivra dans une région confrontée à de graves problèmes hydriques</a:t>
              </a:r>
            </a:p>
          </p:txBody>
        </p:sp>
      </p:grpSp>
      <p:sp>
        <p:nvSpPr>
          <p:cNvPr id="68" name="TextBox 67">
            <a:extLst>
              <a:ext uri="{FF2B5EF4-FFF2-40B4-BE49-F238E27FC236}">
                <a16:creationId xmlns:a16="http://schemas.microsoft.com/office/drawing/2014/main" id="{76CED4C8-56DB-E249-BB4F-D7B28C3F1338}"/>
              </a:ext>
            </a:extLst>
          </p:cNvPr>
          <p:cNvSpPr txBox="1"/>
          <p:nvPr/>
        </p:nvSpPr>
        <p:spPr>
          <a:xfrm>
            <a:off x="368490" y="245660"/>
            <a:ext cx="5500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cap="none" normalizeH="0" baseline="0" noProof="0">
                <a:ln>
                  <a:noFill/>
                </a:ln>
                <a:solidFill>
                  <a:srgbClr val="FFFFFF"/>
                </a:solidFill>
                <a:uLnTx/>
                <a:uFillTx/>
                <a:latin typeface="Arial" panose="020B0604020202020204"/>
                <a:ea typeface="+mn-ea"/>
                <a:cs typeface="Arial" panose="020B0604020202020204" pitchFamily="34" charset="0"/>
              </a:rPr>
              <a:t>UN MONDE DE BESOINS</a:t>
            </a:r>
          </a:p>
        </p:txBody>
      </p:sp>
      <p:cxnSp>
        <p:nvCxnSpPr>
          <p:cNvPr id="69" name="Straight Connector 68">
            <a:extLst>
              <a:ext uri="{FF2B5EF4-FFF2-40B4-BE49-F238E27FC236}">
                <a16:creationId xmlns:a16="http://schemas.microsoft.com/office/drawing/2014/main" id="{116239EA-6000-7B44-A178-599DD2E8B779}"/>
              </a:ext>
            </a:extLst>
          </p:cNvPr>
          <p:cNvCxnSpPr/>
          <p:nvPr/>
        </p:nvCxnSpPr>
        <p:spPr>
          <a:xfrm>
            <a:off x="478958" y="823270"/>
            <a:ext cx="2743200" cy="0"/>
          </a:xfrm>
          <a:prstGeom prst="line">
            <a:avLst/>
          </a:prstGeom>
          <a:noFill/>
          <a:ln w="38100" cap="flat" cmpd="sng" algn="ctr">
            <a:solidFill>
              <a:srgbClr val="EBB700"/>
            </a:solidFill>
            <a:prstDash val="solid"/>
            <a:miter lim="800000"/>
          </a:ln>
          <a:effectLst/>
        </p:spPr>
      </p:cxnSp>
    </p:spTree>
    <p:extLst>
      <p:ext uri="{BB962C8B-B14F-4D97-AF65-F5344CB8AC3E}">
        <p14:creationId xmlns:p14="http://schemas.microsoft.com/office/powerpoint/2010/main" val="11229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4"/>
        <p:cNvGrpSpPr/>
        <p:nvPr/>
      </p:nvGrpSpPr>
      <p:grpSpPr>
        <a:xfrm>
          <a:off x="0" y="0"/>
          <a:ext cx="0" cy="0"/>
          <a:chOff x="0" y="0"/>
          <a:chExt cx="0" cy="0"/>
        </a:xfrm>
      </p:grpSpPr>
      <p:sp>
        <p:nvSpPr>
          <p:cNvPr id="625" name="Google Shape;625;p131"/>
          <p:cNvSpPr txBox="1">
            <a:spLocks noGrp="1"/>
          </p:cNvSpPr>
          <p:nvPr>
            <p:ph type="sldNum" idx="12"/>
          </p:nvPr>
        </p:nvSpPr>
        <p:spPr>
          <a:xfrm>
            <a:off x="-1" y="6520179"/>
            <a:ext cx="430213" cy="320675"/>
          </a:xfrm>
          <a:prstGeom prst="rect">
            <a:avLst/>
          </a:prstGeom>
          <a:noFill/>
          <a:ln>
            <a:noFill/>
          </a:ln>
        </p:spPr>
        <p:txBody>
          <a:bodyPr spcFirstLastPara="1" wrap="square" lIns="0" tIns="0" rIns="0" bIns="0" anchor="ctr" anchorCtr="0">
            <a:noAutofit/>
          </a:bodyPr>
          <a:lstStyle/>
          <a:p>
            <a:pPr defTabSz="1219170">
              <a:buClr>
                <a:srgbClr val="FFFFFF"/>
              </a:buClr>
              <a:buSzPts val="900"/>
            </a:pPr>
            <a:fld id="{00000000-1234-1234-1234-123412341234}" type="slidenum">
              <a:rPr lang="en" kern="0">
                <a:solidFill>
                  <a:srgbClr val="FFFFFF"/>
                </a:solidFill>
              </a:rPr>
              <a:pPr defTabSz="1219170">
                <a:buClr>
                  <a:srgbClr val="FFFFFF"/>
                </a:buClr>
                <a:buSzPts val="900"/>
              </a:pPr>
              <a:t>24</a:t>
            </a:fld>
            <a:endParaRPr kern="0">
              <a:solidFill>
                <a:srgbClr val="FFFFFF"/>
              </a:solidFill>
            </a:endParaRPr>
          </a:p>
        </p:txBody>
      </p:sp>
      <p:grpSp>
        <p:nvGrpSpPr>
          <p:cNvPr id="626" name="Google Shape;626;p131"/>
          <p:cNvGrpSpPr/>
          <p:nvPr/>
        </p:nvGrpSpPr>
        <p:grpSpPr>
          <a:xfrm>
            <a:off x="4548873" y="4905665"/>
            <a:ext cx="3056695" cy="1354591"/>
            <a:chOff x="4399707" y="4815680"/>
            <a:chExt cx="3056694" cy="1354591"/>
          </a:xfrm>
        </p:grpSpPr>
        <p:sp>
          <p:nvSpPr>
            <p:cNvPr id="627" name="Google Shape;627;p131"/>
            <p:cNvSpPr/>
            <p:nvPr/>
          </p:nvSpPr>
          <p:spPr>
            <a:xfrm>
              <a:off x="4637001" y="5026301"/>
              <a:ext cx="2819400" cy="1143970"/>
            </a:xfrm>
            <a:prstGeom prst="roundRect">
              <a:avLst>
                <a:gd name="adj" fmla="val 16667"/>
              </a:avLst>
            </a:prstGeom>
            <a:noFill/>
            <a:ln w="9525" cap="flat" cmpd="sng">
              <a:solidFill>
                <a:schemeClr val="lt1">
                  <a:alpha val="49803"/>
                </a:schemeClr>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Arial"/>
                <a:ea typeface="Arial"/>
                <a:cs typeface="Arial"/>
                <a:sym typeface="Arial"/>
              </a:endParaRPr>
            </a:p>
          </p:txBody>
        </p:sp>
        <p:sp>
          <p:nvSpPr>
            <p:cNvPr id="628" name="Google Shape;628;p131"/>
            <p:cNvSpPr txBox="1"/>
            <p:nvPr/>
          </p:nvSpPr>
          <p:spPr>
            <a:xfrm>
              <a:off x="4637001" y="5412810"/>
              <a:ext cx="2819400" cy="370952"/>
            </a:xfrm>
            <a:prstGeom prst="rect">
              <a:avLst/>
            </a:prstGeom>
            <a:noFill/>
            <a:ln>
              <a:noFill/>
            </a:ln>
          </p:spPr>
          <p:txBody>
            <a:bodyPr spcFirstLastPara="1" wrap="square" lIns="0" tIns="0" rIns="0" bIns="0" anchor="t" anchorCtr="0">
              <a:noAutofit/>
            </a:bodyPr>
            <a:lstStyle/>
            <a:p>
              <a:pPr marL="0" lvl="2" algn="ctr" defTabSz="1219170">
                <a:buClr>
                  <a:srgbClr val="FFFFFF"/>
                </a:buClr>
                <a:buSzPts val="1700"/>
              </a:pPr>
              <a:r>
                <a:rPr lang="en" sz="2000" b="1" kern="0">
                  <a:solidFill>
                    <a:srgbClr val="FFFFFF"/>
                  </a:solidFill>
                  <a:latin typeface="Arial"/>
                  <a:ea typeface="Arial"/>
                  <a:cs typeface="Arial"/>
                  <a:sym typeface="Arial"/>
                </a:rPr>
                <a:t>MALNUTRITION</a:t>
              </a:r>
              <a:endParaRPr sz="1467" kern="0">
                <a:solidFill>
                  <a:srgbClr val="000000"/>
                </a:solidFill>
                <a:latin typeface="Arial"/>
                <a:cs typeface="Arial"/>
                <a:sym typeface="Arial"/>
              </a:endParaRPr>
            </a:p>
          </p:txBody>
        </p:sp>
        <p:pic>
          <p:nvPicPr>
            <p:cNvPr id="629" name="Google Shape;629;p131"/>
            <p:cNvPicPr preferRelativeResize="0"/>
            <p:nvPr/>
          </p:nvPicPr>
          <p:blipFill rotWithShape="1">
            <a:blip r:embed="rId4">
              <a:alphaModFix/>
            </a:blip>
            <a:srcRect/>
            <a:stretch/>
          </p:blipFill>
          <p:spPr>
            <a:xfrm>
              <a:off x="4399707" y="4815680"/>
              <a:ext cx="505440" cy="457200"/>
            </a:xfrm>
            <a:prstGeom prst="rect">
              <a:avLst/>
            </a:prstGeom>
            <a:noFill/>
            <a:ln>
              <a:noFill/>
            </a:ln>
            <a:effectLst>
              <a:outerShdw blurRad="50800" dist="38100" dir="2700000" algn="tl" rotWithShape="0">
                <a:srgbClr val="000000">
                  <a:alpha val="40000"/>
                </a:srgbClr>
              </a:outerShdw>
            </a:effectLst>
          </p:spPr>
        </p:pic>
      </p:grpSp>
      <p:grpSp>
        <p:nvGrpSpPr>
          <p:cNvPr id="638" name="Google Shape;638;p131"/>
          <p:cNvGrpSpPr/>
          <p:nvPr/>
        </p:nvGrpSpPr>
        <p:grpSpPr>
          <a:xfrm>
            <a:off x="430213" y="3103679"/>
            <a:ext cx="3663491" cy="1367079"/>
            <a:chOff x="8135070" y="3078344"/>
            <a:chExt cx="3038194" cy="1367079"/>
          </a:xfrm>
        </p:grpSpPr>
        <p:sp>
          <p:nvSpPr>
            <p:cNvPr id="639" name="Google Shape;639;p131"/>
            <p:cNvSpPr/>
            <p:nvPr/>
          </p:nvSpPr>
          <p:spPr>
            <a:xfrm>
              <a:off x="8353864" y="3301453"/>
              <a:ext cx="2819400" cy="1143970"/>
            </a:xfrm>
            <a:prstGeom prst="roundRect">
              <a:avLst>
                <a:gd name="adj" fmla="val 16667"/>
              </a:avLst>
            </a:prstGeom>
            <a:noFill/>
            <a:ln w="9525" cap="flat" cmpd="sng">
              <a:solidFill>
                <a:schemeClr val="lt1">
                  <a:alpha val="49803"/>
                </a:schemeClr>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Arial"/>
                <a:ea typeface="Arial"/>
                <a:cs typeface="Arial"/>
                <a:sym typeface="Arial"/>
              </a:endParaRPr>
            </a:p>
          </p:txBody>
        </p:sp>
        <p:sp>
          <p:nvSpPr>
            <p:cNvPr id="640" name="Google Shape;640;p131"/>
            <p:cNvSpPr txBox="1"/>
            <p:nvPr/>
          </p:nvSpPr>
          <p:spPr>
            <a:xfrm>
              <a:off x="8353864" y="3687962"/>
              <a:ext cx="2819400" cy="370952"/>
            </a:xfrm>
            <a:prstGeom prst="rect">
              <a:avLst/>
            </a:prstGeom>
            <a:noFill/>
            <a:ln>
              <a:noFill/>
            </a:ln>
          </p:spPr>
          <p:txBody>
            <a:bodyPr spcFirstLastPara="1" wrap="square" lIns="0" tIns="0" rIns="0" bIns="0" anchor="t" anchorCtr="0">
              <a:noAutofit/>
            </a:bodyPr>
            <a:lstStyle/>
            <a:p>
              <a:pPr marL="0" lvl="2" algn="ctr" defTabSz="1219170">
                <a:buClr>
                  <a:srgbClr val="FFFFFF"/>
                </a:buClr>
                <a:buSzPts val="1700"/>
              </a:pPr>
              <a:r>
                <a:rPr lang="en" sz="2000" b="1" kern="0">
                  <a:solidFill>
                    <a:srgbClr val="FFFFFF"/>
                  </a:solidFill>
                  <a:latin typeface="Arial"/>
                  <a:ea typeface="Arial"/>
                  <a:cs typeface="Arial"/>
                  <a:sym typeface="Arial"/>
                </a:rPr>
                <a:t>DIABÈTE</a:t>
              </a:r>
              <a:endParaRPr sz="1467" kern="0">
                <a:solidFill>
                  <a:srgbClr val="000000"/>
                </a:solidFill>
                <a:latin typeface="Arial"/>
                <a:cs typeface="Arial"/>
                <a:sym typeface="Arial"/>
              </a:endParaRPr>
            </a:p>
          </p:txBody>
        </p:sp>
        <p:pic>
          <p:nvPicPr>
            <p:cNvPr id="641" name="Google Shape;641;p131"/>
            <p:cNvPicPr preferRelativeResize="0"/>
            <p:nvPr/>
          </p:nvPicPr>
          <p:blipFill rotWithShape="1">
            <a:blip r:embed="rId5">
              <a:alphaModFix/>
            </a:blip>
            <a:srcRect/>
            <a:stretch/>
          </p:blipFill>
          <p:spPr>
            <a:xfrm>
              <a:off x="8135070" y="3078344"/>
              <a:ext cx="457200" cy="457200"/>
            </a:xfrm>
            <a:prstGeom prst="rect">
              <a:avLst/>
            </a:prstGeom>
            <a:noFill/>
            <a:ln>
              <a:noFill/>
            </a:ln>
            <a:effectLst>
              <a:outerShdw blurRad="50800" dist="38100" dir="2700000" algn="tl" rotWithShape="0">
                <a:srgbClr val="000000">
                  <a:alpha val="40000"/>
                </a:srgbClr>
              </a:outerShdw>
            </a:effectLst>
          </p:spPr>
        </p:pic>
      </p:grpSp>
      <p:grpSp>
        <p:nvGrpSpPr>
          <p:cNvPr id="642" name="Google Shape;642;p131"/>
          <p:cNvGrpSpPr/>
          <p:nvPr/>
        </p:nvGrpSpPr>
        <p:grpSpPr>
          <a:xfrm>
            <a:off x="406823" y="4891482"/>
            <a:ext cx="3061583" cy="1352533"/>
            <a:chOff x="677955" y="4815680"/>
            <a:chExt cx="3061583" cy="1352533"/>
          </a:xfrm>
        </p:grpSpPr>
        <p:sp>
          <p:nvSpPr>
            <p:cNvPr id="643" name="Google Shape;643;p131"/>
            <p:cNvSpPr/>
            <p:nvPr/>
          </p:nvSpPr>
          <p:spPr>
            <a:xfrm>
              <a:off x="908800" y="5024243"/>
              <a:ext cx="2819400" cy="1143970"/>
            </a:xfrm>
            <a:prstGeom prst="roundRect">
              <a:avLst>
                <a:gd name="adj" fmla="val 16667"/>
              </a:avLst>
            </a:prstGeom>
            <a:noFill/>
            <a:ln w="9525" cap="flat" cmpd="sng">
              <a:solidFill>
                <a:schemeClr val="lt1">
                  <a:alpha val="49803"/>
                </a:schemeClr>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Arial"/>
                <a:ea typeface="Arial"/>
                <a:cs typeface="Arial"/>
                <a:sym typeface="Arial"/>
              </a:endParaRPr>
            </a:p>
          </p:txBody>
        </p:sp>
        <p:sp>
          <p:nvSpPr>
            <p:cNvPr id="644" name="Google Shape;644;p131"/>
            <p:cNvSpPr txBox="1"/>
            <p:nvPr/>
          </p:nvSpPr>
          <p:spPr>
            <a:xfrm>
              <a:off x="920137" y="5316895"/>
              <a:ext cx="2819401" cy="679496"/>
            </a:xfrm>
            <a:prstGeom prst="rect">
              <a:avLst/>
            </a:prstGeom>
            <a:noFill/>
            <a:ln>
              <a:noFill/>
            </a:ln>
          </p:spPr>
          <p:txBody>
            <a:bodyPr spcFirstLastPara="1" wrap="square" lIns="0" tIns="0" rIns="0" bIns="0" anchor="t" anchorCtr="0">
              <a:noAutofit/>
            </a:bodyPr>
            <a:lstStyle/>
            <a:p>
              <a:pPr marL="0" lvl="2" algn="ctr" defTabSz="1219170">
                <a:buClr>
                  <a:srgbClr val="FFFFFF"/>
                </a:buClr>
                <a:buSzPts val="1700"/>
              </a:pPr>
              <a:r>
                <a:rPr lang="en" sz="2000" b="1" kern="0">
                  <a:solidFill>
                    <a:srgbClr val="FFFFFF"/>
                  </a:solidFill>
                  <a:latin typeface="Arial"/>
                  <a:ea typeface="Arial"/>
                  <a:cs typeface="Arial"/>
                  <a:sym typeface="Arial"/>
                </a:rPr>
                <a:t>CANCER </a:t>
              </a:r>
              <a:br>
                <a:rPr lang="en" sz="2000" b="1" kern="0">
                  <a:solidFill>
                    <a:srgbClr val="FFFFFF"/>
                  </a:solidFill>
                  <a:latin typeface="Arial"/>
                  <a:ea typeface="Arial"/>
                  <a:cs typeface="Arial"/>
                  <a:sym typeface="Arial"/>
                </a:rPr>
              </a:br>
              <a:r>
                <a:rPr lang="en" sz="2000" b="1" kern="0">
                  <a:solidFill>
                    <a:srgbClr val="FFFFFF"/>
                  </a:solidFill>
                  <a:latin typeface="Arial"/>
                  <a:ea typeface="Arial"/>
                  <a:cs typeface="Arial"/>
                  <a:sym typeface="Arial"/>
                </a:rPr>
                <a:t>INFANTILE</a:t>
              </a:r>
              <a:endParaRPr sz="1467" kern="0">
                <a:solidFill>
                  <a:srgbClr val="000000"/>
                </a:solidFill>
                <a:latin typeface="Arial"/>
                <a:cs typeface="Arial"/>
                <a:sym typeface="Arial"/>
              </a:endParaRPr>
            </a:p>
          </p:txBody>
        </p:sp>
        <p:pic>
          <p:nvPicPr>
            <p:cNvPr id="645" name="Google Shape;645;p131"/>
            <p:cNvPicPr preferRelativeResize="0"/>
            <p:nvPr/>
          </p:nvPicPr>
          <p:blipFill rotWithShape="1">
            <a:blip r:embed="rId6">
              <a:alphaModFix/>
            </a:blip>
            <a:srcRect/>
            <a:stretch/>
          </p:blipFill>
          <p:spPr>
            <a:xfrm>
              <a:off x="677955" y="4815680"/>
              <a:ext cx="445255" cy="457200"/>
            </a:xfrm>
            <a:prstGeom prst="rect">
              <a:avLst/>
            </a:prstGeom>
            <a:noFill/>
            <a:ln>
              <a:noFill/>
            </a:ln>
            <a:effectLst>
              <a:outerShdw blurRad="50800" dist="38100" dir="2700000" algn="tl" rotWithShape="0">
                <a:srgbClr val="000000">
                  <a:alpha val="40000"/>
                </a:srgbClr>
              </a:outerShdw>
            </a:effectLst>
          </p:spPr>
        </p:pic>
      </p:grpSp>
      <p:grpSp>
        <p:nvGrpSpPr>
          <p:cNvPr id="646" name="Google Shape;646;p131"/>
          <p:cNvGrpSpPr/>
          <p:nvPr/>
        </p:nvGrpSpPr>
        <p:grpSpPr>
          <a:xfrm>
            <a:off x="4264256" y="1313280"/>
            <a:ext cx="3365346" cy="1658163"/>
            <a:chOff x="709854" y="3057078"/>
            <a:chExt cx="3053717" cy="1357912"/>
          </a:xfrm>
        </p:grpSpPr>
        <p:sp>
          <p:nvSpPr>
            <p:cNvPr id="647" name="Google Shape;647;p131"/>
            <p:cNvSpPr/>
            <p:nvPr/>
          </p:nvSpPr>
          <p:spPr>
            <a:xfrm>
              <a:off x="920138" y="3271020"/>
              <a:ext cx="2819400" cy="1143970"/>
            </a:xfrm>
            <a:prstGeom prst="roundRect">
              <a:avLst>
                <a:gd name="adj" fmla="val 16667"/>
              </a:avLst>
            </a:prstGeom>
            <a:noFill/>
            <a:ln w="9525" cap="flat" cmpd="sng">
              <a:solidFill>
                <a:schemeClr val="lt1">
                  <a:alpha val="49803"/>
                </a:schemeClr>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Arial"/>
                <a:ea typeface="Arial"/>
                <a:cs typeface="Arial"/>
                <a:sym typeface="Arial"/>
              </a:endParaRPr>
            </a:p>
          </p:txBody>
        </p:sp>
        <p:sp>
          <p:nvSpPr>
            <p:cNvPr id="648" name="Google Shape;648;p131"/>
            <p:cNvSpPr txBox="1"/>
            <p:nvPr/>
          </p:nvSpPr>
          <p:spPr>
            <a:xfrm>
              <a:off x="914236" y="3657529"/>
              <a:ext cx="2849335" cy="370952"/>
            </a:xfrm>
            <a:prstGeom prst="rect">
              <a:avLst/>
            </a:prstGeom>
            <a:noFill/>
            <a:ln>
              <a:noFill/>
            </a:ln>
          </p:spPr>
          <p:txBody>
            <a:bodyPr spcFirstLastPara="1" wrap="square" lIns="0" tIns="0" rIns="0" bIns="0" anchor="t" anchorCtr="0">
              <a:noAutofit/>
            </a:bodyPr>
            <a:lstStyle/>
            <a:p>
              <a:pPr marL="0" lvl="2" algn="ctr" defTabSz="1219170">
                <a:buClr>
                  <a:srgbClr val="FFFFFF"/>
                </a:buClr>
                <a:buSzPts val="1700"/>
              </a:pPr>
              <a:r>
                <a:rPr lang="en" sz="2000" b="1" kern="0" dirty="0">
                  <a:solidFill>
                    <a:srgbClr val="FFFFFF"/>
                  </a:solidFill>
                  <a:latin typeface="Arial"/>
                  <a:ea typeface="Arial"/>
                  <a:cs typeface="Arial"/>
                  <a:sym typeface="Arial"/>
                </a:rPr>
                <a:t>CATASTROPHE</a:t>
              </a:r>
              <a:endParaRPr sz="1467" kern="0" dirty="0">
                <a:solidFill>
                  <a:srgbClr val="000000"/>
                </a:solidFill>
                <a:latin typeface="Arial"/>
                <a:cs typeface="Arial"/>
                <a:sym typeface="Arial"/>
              </a:endParaRPr>
            </a:p>
          </p:txBody>
        </p:sp>
        <p:pic>
          <p:nvPicPr>
            <p:cNvPr id="649" name="Google Shape;649;p131"/>
            <p:cNvPicPr preferRelativeResize="0"/>
            <p:nvPr/>
          </p:nvPicPr>
          <p:blipFill rotWithShape="1">
            <a:blip r:embed="rId7">
              <a:alphaModFix/>
            </a:blip>
            <a:srcRect/>
            <a:stretch/>
          </p:blipFill>
          <p:spPr>
            <a:xfrm>
              <a:off x="709854" y="3057078"/>
              <a:ext cx="452330" cy="457200"/>
            </a:xfrm>
            <a:prstGeom prst="rect">
              <a:avLst/>
            </a:prstGeom>
            <a:noFill/>
            <a:ln>
              <a:noFill/>
            </a:ln>
            <a:effectLst>
              <a:outerShdw blurRad="50800" dist="38100" dir="2700000" algn="tl" rotWithShape="0">
                <a:srgbClr val="000000">
                  <a:alpha val="40000"/>
                </a:srgbClr>
              </a:outerShdw>
            </a:effectLst>
          </p:spPr>
        </p:pic>
      </p:grpSp>
      <p:grpSp>
        <p:nvGrpSpPr>
          <p:cNvPr id="650" name="Google Shape;650;p131"/>
          <p:cNvGrpSpPr/>
          <p:nvPr/>
        </p:nvGrpSpPr>
        <p:grpSpPr>
          <a:xfrm>
            <a:off x="432728" y="1182629"/>
            <a:ext cx="3496424" cy="1700490"/>
            <a:chOff x="4431606" y="3035812"/>
            <a:chExt cx="3024796" cy="1376605"/>
          </a:xfrm>
        </p:grpSpPr>
        <p:sp>
          <p:nvSpPr>
            <p:cNvPr id="651" name="Google Shape;651;p131"/>
            <p:cNvSpPr/>
            <p:nvPr/>
          </p:nvSpPr>
          <p:spPr>
            <a:xfrm>
              <a:off x="4637001" y="3268447"/>
              <a:ext cx="2819400" cy="1143970"/>
            </a:xfrm>
            <a:prstGeom prst="roundRect">
              <a:avLst>
                <a:gd name="adj" fmla="val 16667"/>
              </a:avLst>
            </a:prstGeom>
            <a:noFill/>
            <a:ln w="9525" cap="flat" cmpd="sng">
              <a:solidFill>
                <a:schemeClr val="lt1">
                  <a:alpha val="49803"/>
                </a:schemeClr>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Arial"/>
                <a:ea typeface="Arial"/>
                <a:cs typeface="Arial"/>
                <a:sym typeface="Arial"/>
              </a:endParaRPr>
            </a:p>
          </p:txBody>
        </p:sp>
        <p:sp>
          <p:nvSpPr>
            <p:cNvPr id="652" name="Google Shape;652;p131"/>
            <p:cNvSpPr txBox="1"/>
            <p:nvPr/>
          </p:nvSpPr>
          <p:spPr>
            <a:xfrm>
              <a:off x="4661034" y="3654956"/>
              <a:ext cx="2795368" cy="370952"/>
            </a:xfrm>
            <a:prstGeom prst="rect">
              <a:avLst/>
            </a:prstGeom>
            <a:noFill/>
            <a:ln>
              <a:noFill/>
            </a:ln>
          </p:spPr>
          <p:txBody>
            <a:bodyPr spcFirstLastPara="1" wrap="square" lIns="0" tIns="0" rIns="0" bIns="0" anchor="t" anchorCtr="0">
              <a:noAutofit/>
            </a:bodyPr>
            <a:lstStyle/>
            <a:p>
              <a:pPr marL="0" lvl="2" algn="ctr" defTabSz="1219170">
                <a:buClr>
                  <a:srgbClr val="FFFFFF"/>
                </a:buClr>
                <a:buSzPts val="1700"/>
              </a:pPr>
              <a:r>
                <a:rPr lang="en" sz="2000" b="1" kern="0">
                  <a:solidFill>
                    <a:srgbClr val="FFFFFF"/>
                  </a:solidFill>
                  <a:latin typeface="Arial"/>
                  <a:ea typeface="Arial"/>
                  <a:cs typeface="Arial"/>
                  <a:sym typeface="Arial"/>
                </a:rPr>
                <a:t>CONTREPARTIE</a:t>
              </a:r>
              <a:endParaRPr sz="1467" kern="0">
                <a:solidFill>
                  <a:srgbClr val="000000"/>
                </a:solidFill>
                <a:latin typeface="Arial"/>
                <a:cs typeface="Arial"/>
                <a:sym typeface="Arial"/>
              </a:endParaRPr>
            </a:p>
          </p:txBody>
        </p:sp>
        <p:pic>
          <p:nvPicPr>
            <p:cNvPr id="653" name="Google Shape;653;p131"/>
            <p:cNvPicPr preferRelativeResize="0"/>
            <p:nvPr/>
          </p:nvPicPr>
          <p:blipFill rotWithShape="1">
            <a:blip r:embed="rId8">
              <a:alphaModFix/>
            </a:blip>
            <a:srcRect/>
            <a:stretch/>
          </p:blipFill>
          <p:spPr>
            <a:xfrm>
              <a:off x="4431606" y="3035812"/>
              <a:ext cx="457816" cy="457200"/>
            </a:xfrm>
            <a:prstGeom prst="rect">
              <a:avLst/>
            </a:prstGeom>
            <a:noFill/>
            <a:ln>
              <a:noFill/>
            </a:ln>
            <a:effectLst>
              <a:outerShdw blurRad="50800" dist="38100" dir="2700000" algn="tl" rotWithShape="0">
                <a:srgbClr val="000000">
                  <a:alpha val="40000"/>
                </a:srgbClr>
              </a:outerShdw>
            </a:effectLst>
          </p:spPr>
        </p:pic>
      </p:grpSp>
      <p:grpSp>
        <p:nvGrpSpPr>
          <p:cNvPr id="654" name="Google Shape;654;p131"/>
          <p:cNvGrpSpPr/>
          <p:nvPr/>
        </p:nvGrpSpPr>
        <p:grpSpPr>
          <a:xfrm>
            <a:off x="8634185" y="3121009"/>
            <a:ext cx="3082644" cy="1355825"/>
            <a:chOff x="8122048" y="4814446"/>
            <a:chExt cx="3082645" cy="1355825"/>
          </a:xfrm>
        </p:grpSpPr>
        <p:sp>
          <p:nvSpPr>
            <p:cNvPr id="655" name="Google Shape;655;p131"/>
            <p:cNvSpPr/>
            <p:nvPr/>
          </p:nvSpPr>
          <p:spPr>
            <a:xfrm>
              <a:off x="8376540" y="5026301"/>
              <a:ext cx="2819400" cy="1143970"/>
            </a:xfrm>
            <a:prstGeom prst="roundRect">
              <a:avLst>
                <a:gd name="adj" fmla="val 16667"/>
              </a:avLst>
            </a:prstGeom>
            <a:noFill/>
            <a:ln w="9525" cap="flat" cmpd="sng">
              <a:solidFill>
                <a:schemeClr val="lt1">
                  <a:alpha val="49803"/>
                </a:schemeClr>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Arial"/>
                <a:ea typeface="Arial"/>
                <a:cs typeface="Arial"/>
                <a:sym typeface="Arial"/>
              </a:endParaRPr>
            </a:p>
          </p:txBody>
        </p:sp>
        <p:sp>
          <p:nvSpPr>
            <p:cNvPr id="656" name="Google Shape;656;p131"/>
            <p:cNvSpPr txBox="1"/>
            <p:nvPr/>
          </p:nvSpPr>
          <p:spPr>
            <a:xfrm>
              <a:off x="8385292" y="5200955"/>
              <a:ext cx="2819400" cy="582807"/>
            </a:xfrm>
            <a:prstGeom prst="rect">
              <a:avLst/>
            </a:prstGeom>
            <a:noFill/>
            <a:ln>
              <a:noFill/>
            </a:ln>
          </p:spPr>
          <p:txBody>
            <a:bodyPr spcFirstLastPara="1" wrap="square" lIns="0" tIns="0" rIns="0" bIns="0" anchor="t" anchorCtr="0">
              <a:noAutofit/>
            </a:bodyPr>
            <a:lstStyle/>
            <a:p>
              <a:pPr marL="0" lvl="2" algn="ctr" defTabSz="1219170">
                <a:buClr>
                  <a:srgbClr val="FFFFFF"/>
                </a:buClr>
                <a:buSzPts val="1700"/>
              </a:pPr>
              <a:r>
                <a:rPr lang="en" sz="2000" b="1" kern="0">
                  <a:solidFill>
                    <a:srgbClr val="FFFFFF"/>
                  </a:solidFill>
                  <a:latin typeface="Arial"/>
                  <a:ea typeface="Arial"/>
                  <a:cs typeface="Arial"/>
                  <a:sym typeface="Arial"/>
                </a:rPr>
                <a:t>IMPACT DE DISTRICT ET DE CLUB</a:t>
              </a:r>
              <a:endParaRPr sz="1467" kern="0">
                <a:solidFill>
                  <a:srgbClr val="000000"/>
                </a:solidFill>
                <a:latin typeface="Arial"/>
                <a:cs typeface="Arial"/>
                <a:sym typeface="Arial"/>
              </a:endParaRPr>
            </a:p>
          </p:txBody>
        </p:sp>
        <p:pic>
          <p:nvPicPr>
            <p:cNvPr id="657" name="Google Shape;657;p131"/>
            <p:cNvPicPr preferRelativeResize="0"/>
            <p:nvPr/>
          </p:nvPicPr>
          <p:blipFill rotWithShape="1">
            <a:blip r:embed="rId9">
              <a:alphaModFix/>
            </a:blip>
            <a:srcRect/>
            <a:stretch/>
          </p:blipFill>
          <p:spPr>
            <a:xfrm>
              <a:off x="8122048" y="4814446"/>
              <a:ext cx="483243" cy="457200"/>
            </a:xfrm>
            <a:prstGeom prst="rect">
              <a:avLst/>
            </a:prstGeom>
            <a:noFill/>
            <a:ln>
              <a:noFill/>
            </a:ln>
            <a:effectLst>
              <a:outerShdw blurRad="50800" dist="38100" dir="2700000" algn="tl" rotWithShape="0">
                <a:srgbClr val="000000">
                  <a:alpha val="40000"/>
                </a:srgbClr>
              </a:outerShdw>
            </a:effectLst>
          </p:spPr>
        </p:pic>
      </p:grpSp>
      <p:sp>
        <p:nvSpPr>
          <p:cNvPr id="662" name="Google Shape;662;p131"/>
          <p:cNvSpPr txBox="1"/>
          <p:nvPr/>
        </p:nvSpPr>
        <p:spPr>
          <a:xfrm>
            <a:off x="640775" y="452982"/>
            <a:ext cx="8020139" cy="707887"/>
          </a:xfrm>
          <a:prstGeom prst="rect">
            <a:avLst/>
          </a:prstGeom>
          <a:noFill/>
          <a:ln>
            <a:noFill/>
          </a:ln>
        </p:spPr>
        <p:txBody>
          <a:bodyPr spcFirstLastPara="1" wrap="square" lIns="91433" tIns="45700" rIns="91433" bIns="45700" anchor="t" anchorCtr="0">
            <a:noAutofit/>
          </a:bodyPr>
          <a:lstStyle/>
          <a:p>
            <a:pPr defTabSz="1219170">
              <a:buClr>
                <a:srgbClr val="FFFFFF"/>
              </a:buClr>
              <a:buSzPts val="3000"/>
            </a:pPr>
            <a:r>
              <a:rPr lang="en" sz="4000" b="1" kern="0">
                <a:solidFill>
                  <a:srgbClr val="FFFFFF"/>
                </a:solidFill>
                <a:latin typeface="Arial"/>
                <a:ea typeface="Arial"/>
                <a:cs typeface="Arial"/>
                <a:sym typeface="Arial"/>
              </a:rPr>
              <a:t>TYPES DE SUBVENTIONS</a:t>
            </a:r>
            <a:endParaRPr sz="1467" kern="0">
              <a:solidFill>
                <a:srgbClr val="000000"/>
              </a:solidFill>
              <a:latin typeface="Arial"/>
              <a:cs typeface="Arial"/>
              <a:sym typeface="Arial"/>
            </a:endParaRPr>
          </a:p>
        </p:txBody>
      </p:sp>
      <p:cxnSp>
        <p:nvCxnSpPr>
          <p:cNvPr id="663" name="Google Shape;663;p131"/>
          <p:cNvCxnSpPr/>
          <p:nvPr/>
        </p:nvCxnSpPr>
        <p:spPr>
          <a:xfrm>
            <a:off x="751241" y="1138613"/>
            <a:ext cx="2743200" cy="0"/>
          </a:xfrm>
          <a:prstGeom prst="straightConnector1">
            <a:avLst/>
          </a:prstGeom>
          <a:noFill/>
          <a:ln w="38100" cap="flat" cmpd="sng">
            <a:solidFill>
              <a:schemeClr val="accent2"/>
            </a:solidFill>
            <a:prstDash val="solid"/>
            <a:miter lim="800000"/>
            <a:headEnd type="none" w="sm" len="sm"/>
            <a:tailEnd type="none" w="sm" len="sm"/>
          </a:ln>
        </p:spPr>
      </p:cxnSp>
      <p:sp>
        <p:nvSpPr>
          <p:cNvPr id="665" name="Google Shape;665;p131"/>
          <p:cNvSpPr/>
          <p:nvPr/>
        </p:nvSpPr>
        <p:spPr>
          <a:xfrm>
            <a:off x="4264255" y="4802468"/>
            <a:ext cx="3663491" cy="1859953"/>
          </a:xfrm>
          <a:prstGeom prst="roundRect">
            <a:avLst>
              <a:gd name="adj" fmla="val 16667"/>
            </a:avLst>
          </a:prstGeom>
          <a:noFill/>
          <a:ln w="57150" cap="flat" cmpd="sng">
            <a:solidFill>
              <a:srgbClr val="FFD000"/>
            </a:solidFill>
            <a:prstDash val="solid"/>
            <a:round/>
            <a:headEnd type="none" w="sm" len="sm"/>
            <a:tailEnd type="none" w="sm" len="sm"/>
          </a:ln>
        </p:spPr>
        <p:txBody>
          <a:bodyPr spcFirstLastPara="1" wrap="square" lIns="91433" tIns="45700" rIns="91433" bIns="45700" anchor="t" anchorCtr="0">
            <a:noAutofit/>
          </a:bodyPr>
          <a:lstStyle/>
          <a:p>
            <a:pPr marL="609585" indent="-609585" algn="ctr" defTabSz="1219170">
              <a:buClr>
                <a:srgbClr val="00338D"/>
              </a:buClr>
              <a:buSzPts val="2300"/>
            </a:pPr>
            <a:endParaRPr sz="3067" kern="0">
              <a:solidFill>
                <a:srgbClr val="404040"/>
              </a:solidFill>
              <a:latin typeface="Quattrocento Sans"/>
              <a:ea typeface="Quattrocento Sans"/>
              <a:cs typeface="Quattrocento Sans"/>
              <a:sym typeface="Quattrocento Sans"/>
            </a:endParaRPr>
          </a:p>
        </p:txBody>
      </p:sp>
      <p:sp>
        <p:nvSpPr>
          <p:cNvPr id="666" name="Google Shape;666;p131"/>
          <p:cNvSpPr/>
          <p:nvPr/>
        </p:nvSpPr>
        <p:spPr>
          <a:xfrm>
            <a:off x="191396" y="4802468"/>
            <a:ext cx="3663491" cy="1859953"/>
          </a:xfrm>
          <a:prstGeom prst="roundRect">
            <a:avLst>
              <a:gd name="adj" fmla="val 16667"/>
            </a:avLst>
          </a:prstGeom>
          <a:noFill/>
          <a:ln w="57150" cap="flat" cmpd="sng">
            <a:solidFill>
              <a:srgbClr val="FFD000"/>
            </a:solidFill>
            <a:prstDash val="solid"/>
            <a:round/>
            <a:headEnd type="none" w="sm" len="sm"/>
            <a:tailEnd type="none" w="sm" len="sm"/>
          </a:ln>
        </p:spPr>
        <p:txBody>
          <a:bodyPr spcFirstLastPara="1" wrap="square" lIns="91433" tIns="45700" rIns="91433" bIns="45700" anchor="t" anchorCtr="0">
            <a:noAutofit/>
          </a:bodyPr>
          <a:lstStyle/>
          <a:p>
            <a:pPr marL="609585" indent="-609585" algn="ctr" defTabSz="1219170">
              <a:buClr>
                <a:srgbClr val="00338D"/>
              </a:buClr>
              <a:buSzPts val="2300"/>
            </a:pPr>
            <a:endParaRPr sz="3067" kern="0">
              <a:solidFill>
                <a:srgbClr val="404040"/>
              </a:solidFill>
              <a:latin typeface="Quattrocento Sans"/>
              <a:ea typeface="Quattrocento Sans"/>
              <a:cs typeface="Quattrocento Sans"/>
              <a:sym typeface="Quattrocento Sans"/>
            </a:endParaRPr>
          </a:p>
        </p:txBody>
      </p:sp>
      <p:sp>
        <p:nvSpPr>
          <p:cNvPr id="667" name="Google Shape;667;p131"/>
          <p:cNvSpPr/>
          <p:nvPr/>
        </p:nvSpPr>
        <p:spPr>
          <a:xfrm>
            <a:off x="8251967" y="2971444"/>
            <a:ext cx="3663491" cy="1859953"/>
          </a:xfrm>
          <a:prstGeom prst="roundRect">
            <a:avLst>
              <a:gd name="adj" fmla="val 16667"/>
            </a:avLst>
          </a:prstGeom>
          <a:noFill/>
          <a:ln w="57150" cap="flat" cmpd="sng">
            <a:solidFill>
              <a:srgbClr val="FFD000"/>
            </a:solidFill>
            <a:prstDash val="solid"/>
            <a:round/>
            <a:headEnd type="none" w="sm" len="sm"/>
            <a:tailEnd type="none" w="sm" len="sm"/>
          </a:ln>
        </p:spPr>
        <p:txBody>
          <a:bodyPr spcFirstLastPara="1" wrap="square" lIns="91433" tIns="45700" rIns="91433" bIns="45700" anchor="t" anchorCtr="0">
            <a:noAutofit/>
          </a:bodyPr>
          <a:lstStyle/>
          <a:p>
            <a:pPr marL="609585" indent="-609585" algn="ctr" defTabSz="1219170">
              <a:buClr>
                <a:srgbClr val="00338D"/>
              </a:buClr>
              <a:buSzPts val="2300"/>
            </a:pPr>
            <a:endParaRPr sz="3067" kern="0">
              <a:solidFill>
                <a:srgbClr val="404040"/>
              </a:solidFill>
              <a:latin typeface="Quattrocento Sans"/>
              <a:ea typeface="Quattrocento Sans"/>
              <a:cs typeface="Quattrocento Sans"/>
              <a:sym typeface="Quattrocen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D09128-553C-5E8C-BD4C-27D51A561B5B}"/>
              </a:ext>
            </a:extLst>
          </p:cNvPr>
          <p:cNvSpPr>
            <a:spLocks noGrp="1"/>
          </p:cNvSpPr>
          <p:nvPr>
            <p:ph type="title"/>
          </p:nvPr>
        </p:nvSpPr>
        <p:spPr/>
        <p:txBody>
          <a:bodyPr/>
          <a:lstStyle/>
          <a:p>
            <a:pPr algn="ctr"/>
            <a:r>
              <a:rPr lang="fr-FR" b="1" dirty="0">
                <a:solidFill>
                  <a:schemeClr val="accent4">
                    <a:lumMod val="60000"/>
                    <a:lumOff val="40000"/>
                  </a:schemeClr>
                </a:solidFill>
                <a:effectLst>
                  <a:outerShdw blurRad="38100" dist="38100" dir="2700000" algn="tl">
                    <a:srgbClr val="000000">
                      <a:alpha val="43137"/>
                    </a:srgbClr>
                  </a:outerShdw>
                </a:effectLst>
              </a:rPr>
              <a:t>Comment soutenir la LCIF ?  </a:t>
            </a:r>
          </a:p>
        </p:txBody>
      </p:sp>
      <p:sp>
        <p:nvSpPr>
          <p:cNvPr id="3" name="Espace réservé du texte 2">
            <a:extLst>
              <a:ext uri="{FF2B5EF4-FFF2-40B4-BE49-F238E27FC236}">
                <a16:creationId xmlns:a16="http://schemas.microsoft.com/office/drawing/2014/main" id="{0C2B51FA-DDEE-FCB0-3B14-941D2D572913}"/>
              </a:ext>
            </a:extLst>
          </p:cNvPr>
          <p:cNvSpPr>
            <a:spLocks noGrp="1"/>
          </p:cNvSpPr>
          <p:nvPr>
            <p:ph type="body" idx="1"/>
          </p:nvPr>
        </p:nvSpPr>
        <p:spPr>
          <a:xfrm>
            <a:off x="200297" y="1259992"/>
            <a:ext cx="11791405" cy="4845873"/>
          </a:xfrm>
        </p:spPr>
        <p:txBody>
          <a:bodyPr/>
          <a:lstStyle/>
          <a:p>
            <a:r>
              <a:rPr lang="fr-FR" dirty="0"/>
              <a:t>5 à 10%  pris sur le bénéfice des manifestations  </a:t>
            </a:r>
          </a:p>
          <a:p>
            <a:r>
              <a:rPr lang="fr-FR" dirty="0"/>
              <a:t>Décider un per capita : objectif 2022/2023 /   28€ par membre</a:t>
            </a:r>
          </a:p>
          <a:p>
            <a:r>
              <a:rPr lang="fr-FR" dirty="0"/>
              <a:t>Promouvoir les  MJF : </a:t>
            </a:r>
          </a:p>
          <a:p>
            <a:pPr marL="761981" lvl="1" indent="0">
              <a:buNone/>
            </a:pPr>
            <a:r>
              <a:rPr lang="fr-FR" sz="2800" dirty="0"/>
              <a:t>  Compléter les soldes existants pour plus de MJF</a:t>
            </a:r>
          </a:p>
          <a:p>
            <a:pPr marL="761981" lvl="1" indent="0">
              <a:buNone/>
            </a:pPr>
            <a:r>
              <a:rPr lang="fr-FR" sz="2800" dirty="0"/>
              <a:t> Reconstituer le crédit  ( penser aux suivants !)</a:t>
            </a:r>
          </a:p>
          <a:p>
            <a:r>
              <a:rPr lang="fr-FR" dirty="0"/>
              <a:t>Travailler en collaboration avec le coordinateur LCIF de district et  les coordinateurs LCIF de club</a:t>
            </a:r>
          </a:p>
          <a:p>
            <a:pPr marL="126997" indent="0">
              <a:buNone/>
            </a:pPr>
            <a:r>
              <a:rPr lang="fr-FR" dirty="0"/>
              <a:t>Solliciter une promesse de don  des clubs et la transmettre au coordinateur LCIF du district, </a:t>
            </a:r>
          </a:p>
          <a:p>
            <a:pPr algn="ctr"/>
            <a:r>
              <a:rPr lang="fr-FR" b="1" dirty="0">
                <a:solidFill>
                  <a:srgbClr val="FF0000"/>
                </a:solidFill>
              </a:rPr>
              <a:t>Objectif : une majorité de clubs  donateurs </a:t>
            </a:r>
          </a:p>
          <a:p>
            <a:pPr marL="761981" lvl="1" indent="0">
              <a:buNone/>
            </a:pPr>
            <a:endParaRPr lang="fr-FR" dirty="0"/>
          </a:p>
          <a:p>
            <a:pPr marL="761981" lvl="1" indent="0">
              <a:buNone/>
            </a:pPr>
            <a:endParaRPr lang="fr-FR" dirty="0"/>
          </a:p>
        </p:txBody>
      </p:sp>
    </p:spTree>
    <p:extLst>
      <p:ext uri="{BB962C8B-B14F-4D97-AF65-F5344CB8AC3E}">
        <p14:creationId xmlns:p14="http://schemas.microsoft.com/office/powerpoint/2010/main" val="2586929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6286BB-9816-CB8D-FEBF-B64E8337DC1E}"/>
              </a:ext>
            </a:extLst>
          </p:cNvPr>
          <p:cNvSpPr>
            <a:spLocks noGrp="1"/>
          </p:cNvSpPr>
          <p:nvPr>
            <p:ph type="title"/>
          </p:nvPr>
        </p:nvSpPr>
        <p:spPr>
          <a:xfrm>
            <a:off x="838200" y="365127"/>
            <a:ext cx="11280112" cy="665021"/>
          </a:xfrm>
        </p:spPr>
        <p:txBody>
          <a:bodyPr/>
          <a:lstStyle/>
          <a:p>
            <a:pPr algn="ctr"/>
            <a:r>
              <a:rPr lang="fr-FR" b="1" dirty="0">
                <a:solidFill>
                  <a:schemeClr val="accent4">
                    <a:lumMod val="60000"/>
                    <a:lumOff val="40000"/>
                  </a:schemeClr>
                </a:solidFill>
              </a:rPr>
              <a:t>La journée de la LCIF  et des Lions de France  10 juin 2023 </a:t>
            </a:r>
          </a:p>
        </p:txBody>
      </p:sp>
      <p:sp>
        <p:nvSpPr>
          <p:cNvPr id="3" name="Espace réservé du texte 2">
            <a:extLst>
              <a:ext uri="{FF2B5EF4-FFF2-40B4-BE49-F238E27FC236}">
                <a16:creationId xmlns:a16="http://schemas.microsoft.com/office/drawing/2014/main" id="{0DE045BC-D196-FAF6-CE19-612000B6EAE7}"/>
              </a:ext>
            </a:extLst>
          </p:cNvPr>
          <p:cNvSpPr>
            <a:spLocks noGrp="1"/>
          </p:cNvSpPr>
          <p:nvPr>
            <p:ph type="body" idx="1"/>
          </p:nvPr>
        </p:nvSpPr>
        <p:spPr>
          <a:xfrm>
            <a:off x="0" y="1149531"/>
            <a:ext cx="12516787" cy="5027431"/>
          </a:xfrm>
        </p:spPr>
        <p:txBody>
          <a:bodyPr/>
          <a:lstStyle/>
          <a:p>
            <a:pPr marL="126997" indent="0" algn="ctr">
              <a:buNone/>
            </a:pPr>
            <a:r>
              <a:rPr lang="fr-FR" dirty="0"/>
              <a:t>C’est avant tout la journée des clubs       </a:t>
            </a:r>
          </a:p>
          <a:p>
            <a:pPr marL="126997" indent="0" algn="ctr">
              <a:buNone/>
            </a:pPr>
            <a:r>
              <a:rPr lang="fr-FR" dirty="0"/>
              <a:t>  Journée de communication  sur le LCI  et  de collecte pour la LCIF  </a:t>
            </a:r>
          </a:p>
          <a:p>
            <a:pPr marL="126997" indent="0" algn="ctr">
              <a:buNone/>
            </a:pPr>
            <a:r>
              <a:rPr lang="fr-FR" dirty="0"/>
              <a:t>Sur la base de 10€ par membre </a:t>
            </a:r>
          </a:p>
          <a:p>
            <a:endParaRPr lang="fr-FR" dirty="0"/>
          </a:p>
          <a:p>
            <a:r>
              <a:rPr lang="fr-FR" dirty="0"/>
              <a:t>Equipe : Coordinateurs  LCIF  et EMS    PZ </a:t>
            </a:r>
          </a:p>
          <a:p>
            <a:r>
              <a:rPr lang="fr-FR" dirty="0"/>
              <a:t>Être présent dans sa ville  </a:t>
            </a:r>
          </a:p>
          <a:p>
            <a:r>
              <a:rPr lang="fr-FR" dirty="0"/>
              <a:t>Encourager une manifestation au profit de la LCIF  : marche, concert ….</a:t>
            </a:r>
          </a:p>
          <a:p>
            <a:r>
              <a:rPr lang="fr-FR" dirty="0"/>
              <a:t>Ventes d’objets : gourdes, foulards ou autre </a:t>
            </a:r>
          </a:p>
          <a:p>
            <a:r>
              <a:rPr lang="fr-FR" dirty="0"/>
              <a:t> </a:t>
            </a:r>
          </a:p>
        </p:txBody>
      </p:sp>
    </p:spTree>
    <p:extLst>
      <p:ext uri="{BB962C8B-B14F-4D97-AF65-F5344CB8AC3E}">
        <p14:creationId xmlns:p14="http://schemas.microsoft.com/office/powerpoint/2010/main" val="958319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E526021F-9184-CA4E-89B7-0E435C0DB8F0}"/>
              </a:ext>
            </a:extLst>
          </p:cNvPr>
          <p:cNvCxnSpPr/>
          <p:nvPr/>
        </p:nvCxnSpPr>
        <p:spPr>
          <a:xfrm>
            <a:off x="558203" y="1235658"/>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  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558204" y="1723869"/>
            <a:ext cx="7072880" cy="4754685"/>
          </a:xfrm>
        </p:spPr>
        <p:txBody>
          <a:bodyPr>
            <a:normAutofit/>
          </a:bodyPr>
          <a:lstStyle/>
          <a:p>
            <a:endParaRPr lang="fr-FR" sz="3200" dirty="0"/>
          </a:p>
          <a:p>
            <a:endParaRPr lang="fr-FR" sz="3200" dirty="0"/>
          </a:p>
          <a:p>
            <a:r>
              <a:rPr lang="fr-FR" sz="3200" dirty="0"/>
              <a:t>Questions ?</a:t>
            </a:r>
          </a:p>
          <a:p>
            <a:endParaRPr lang="en-US" sz="3200"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410819" y="365126"/>
            <a:ext cx="8653041" cy="1114540"/>
          </a:xfrm>
        </p:spPr>
        <p:txBody>
          <a:bodyPr>
            <a:noAutofit/>
          </a:bodyPr>
          <a:lstStyle/>
          <a:p>
            <a:r>
              <a:rPr lang="fr-FR" sz="4400"/>
              <a:t>MERCI !</a:t>
            </a:r>
          </a:p>
        </p:txBody>
      </p:sp>
    </p:spTree>
    <p:extLst>
      <p:ext uri="{BB962C8B-B14F-4D97-AF65-F5344CB8AC3E}">
        <p14:creationId xmlns:p14="http://schemas.microsoft.com/office/powerpoint/2010/main" val="36990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p:nvPr/>
        </p:nvSpPr>
        <p:spPr>
          <a:xfrm>
            <a:off x="0" y="6339840"/>
            <a:ext cx="12192000" cy="518160"/>
          </a:xfrm>
          <a:prstGeom prst="rect">
            <a:avLst/>
          </a:prstGeom>
          <a:solidFill>
            <a:srgbClr val="0D2240">
              <a:alpha val="68627"/>
            </a:srgbClr>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40" name="Google Shape;540;p75" descr="A picture containing food, drawing&#10;&#10;Description automatically generated"/>
          <p:cNvPicPr preferRelativeResize="0"/>
          <p:nvPr/>
        </p:nvPicPr>
        <p:blipFill rotWithShape="1">
          <a:blip r:embed="rId3">
            <a:alphaModFix/>
          </a:blip>
          <a:srcRect/>
          <a:stretch/>
        </p:blipFill>
        <p:spPr>
          <a:xfrm>
            <a:off x="10403610" y="6339840"/>
            <a:ext cx="1378745" cy="402595"/>
          </a:xfrm>
          <a:prstGeom prst="rect">
            <a:avLst/>
          </a:prstGeom>
          <a:noFill/>
          <a:ln>
            <a:noFill/>
          </a:ln>
        </p:spPr>
      </p:pic>
      <p:sp>
        <p:nvSpPr>
          <p:cNvPr id="14" name="Espace réservé du contenu 2">
            <a:extLst>
              <a:ext uri="{FF2B5EF4-FFF2-40B4-BE49-F238E27FC236}">
                <a16:creationId xmlns:a16="http://schemas.microsoft.com/office/drawing/2014/main" id="{89919A9F-915C-4C0E-A077-BD5B48E24B6D}"/>
              </a:ext>
            </a:extLst>
          </p:cNvPr>
          <p:cNvSpPr txBox="1">
            <a:spLocks noGrp="1"/>
          </p:cNvSpPr>
          <p:nvPr>
            <p:ph type="body" idx="1"/>
          </p:nvPr>
        </p:nvSpPr>
        <p:spPr>
          <a:xfrm>
            <a:off x="280658" y="845244"/>
            <a:ext cx="11986788" cy="5213340"/>
          </a:xfrm>
          <a:prstGeom prst="rect">
            <a:avLst/>
          </a:prstGeom>
        </p:spPr>
        <p:txBody>
          <a:bodyPr/>
          <a:lstStyle/>
          <a:p>
            <a:pPr marL="126997" indent="0">
              <a:buNone/>
              <a:defRPr>
                <a:solidFill>
                  <a:srgbClr val="000000"/>
                </a:solidFill>
              </a:defRPr>
            </a:pPr>
            <a:r>
              <a:rPr dirty="0">
                <a:solidFill>
                  <a:schemeClr val="bg1"/>
                </a:solidFill>
              </a:rPr>
              <a:t> </a:t>
            </a:r>
            <a:r>
              <a:rPr lang="fr-FR" dirty="0">
                <a:solidFill>
                  <a:schemeClr val="bg1"/>
                </a:solidFill>
              </a:rPr>
              <a:t>	</a:t>
            </a:r>
            <a:r>
              <a:rPr sz="3200" dirty="0" err="1">
                <a:solidFill>
                  <a:schemeClr val="bg1"/>
                </a:solidFill>
              </a:rPr>
              <a:t>Créée</a:t>
            </a:r>
            <a:r>
              <a:rPr sz="3200" dirty="0">
                <a:solidFill>
                  <a:schemeClr val="bg1"/>
                </a:solidFill>
              </a:rPr>
              <a:t> par les Lions </a:t>
            </a:r>
            <a:r>
              <a:rPr sz="3200" dirty="0" err="1">
                <a:solidFill>
                  <a:schemeClr val="bg1"/>
                </a:solidFill>
              </a:rPr>
              <a:t>en</a:t>
            </a:r>
            <a:r>
              <a:rPr sz="3200" dirty="0">
                <a:solidFill>
                  <a:schemeClr val="bg1"/>
                </a:solidFill>
              </a:rPr>
              <a:t> 1968 </a:t>
            </a:r>
            <a:endParaRPr lang="fr-FR" sz="3200" dirty="0">
              <a:solidFill>
                <a:schemeClr val="bg1"/>
              </a:solidFill>
            </a:endParaRPr>
          </a:p>
          <a:p>
            <a:pPr marL="126997" indent="0">
              <a:buNone/>
              <a:defRPr>
                <a:solidFill>
                  <a:srgbClr val="000000"/>
                </a:solidFill>
              </a:defRPr>
            </a:pPr>
            <a:r>
              <a:rPr lang="fr-FR" sz="3200" dirty="0">
                <a:solidFill>
                  <a:schemeClr val="bg1"/>
                </a:solidFill>
              </a:rPr>
              <a:t>        </a:t>
            </a:r>
            <a:r>
              <a:rPr sz="3200" dirty="0" err="1">
                <a:solidFill>
                  <a:schemeClr val="bg1"/>
                </a:solidFill>
              </a:rPr>
              <a:t>Administrée</a:t>
            </a:r>
            <a:r>
              <a:rPr sz="3200" dirty="0">
                <a:solidFill>
                  <a:schemeClr val="bg1"/>
                </a:solidFill>
              </a:rPr>
              <a:t> par les Lions</a:t>
            </a:r>
          </a:p>
          <a:p>
            <a:pPr marL="126997" indent="0">
              <a:buNone/>
              <a:defRPr>
                <a:solidFill>
                  <a:srgbClr val="000000"/>
                </a:solidFill>
              </a:defRPr>
            </a:pPr>
            <a:r>
              <a:rPr sz="3200" dirty="0">
                <a:solidFill>
                  <a:schemeClr val="bg1"/>
                </a:solidFill>
              </a:rPr>
              <a:t>   </a:t>
            </a:r>
            <a:r>
              <a:rPr lang="fr-FR" sz="3200" dirty="0">
                <a:solidFill>
                  <a:schemeClr val="bg1"/>
                </a:solidFill>
              </a:rPr>
              <a:t>	</a:t>
            </a:r>
            <a:r>
              <a:rPr sz="3200" dirty="0" err="1">
                <a:solidFill>
                  <a:schemeClr val="bg1"/>
                </a:solidFill>
              </a:rPr>
              <a:t>Financée</a:t>
            </a:r>
            <a:r>
              <a:rPr sz="3200" dirty="0">
                <a:solidFill>
                  <a:schemeClr val="bg1"/>
                </a:solidFill>
              </a:rPr>
              <a:t> </a:t>
            </a:r>
            <a:r>
              <a:rPr sz="3200" dirty="0" err="1">
                <a:solidFill>
                  <a:schemeClr val="bg1"/>
                </a:solidFill>
              </a:rPr>
              <a:t>essentiellement</a:t>
            </a:r>
            <a:r>
              <a:rPr sz="3200" dirty="0">
                <a:solidFill>
                  <a:schemeClr val="bg1"/>
                </a:solidFill>
              </a:rPr>
              <a:t>  par le</a:t>
            </a:r>
            <a:r>
              <a:rPr lang="fr-FR" sz="3200" dirty="0">
                <a:solidFill>
                  <a:schemeClr val="bg1"/>
                </a:solidFill>
              </a:rPr>
              <a:t>s dons  des </a:t>
            </a:r>
            <a:r>
              <a:rPr sz="3200" dirty="0">
                <a:solidFill>
                  <a:schemeClr val="bg1"/>
                </a:solidFill>
              </a:rPr>
              <a:t>Lions </a:t>
            </a:r>
            <a:r>
              <a:rPr lang="fr-FR" sz="3200" dirty="0">
                <a:solidFill>
                  <a:schemeClr val="bg1"/>
                </a:solidFill>
              </a:rPr>
              <a:t>en particulier </a:t>
            </a:r>
            <a:r>
              <a:rPr sz="3200" dirty="0">
                <a:solidFill>
                  <a:schemeClr val="bg1"/>
                </a:solidFill>
              </a:rPr>
              <a:t>grâce aux</a:t>
            </a:r>
            <a:r>
              <a:rPr lang="fr-FR" sz="3200" dirty="0">
                <a:solidFill>
                  <a:schemeClr val="bg1"/>
                </a:solidFill>
              </a:rPr>
              <a:t> </a:t>
            </a:r>
            <a:r>
              <a:rPr sz="3200" dirty="0" err="1">
                <a:solidFill>
                  <a:schemeClr val="bg1"/>
                </a:solidFill>
              </a:rPr>
              <a:t>programmes</a:t>
            </a:r>
            <a:r>
              <a:rPr sz="3200" dirty="0">
                <a:solidFill>
                  <a:schemeClr val="bg1"/>
                </a:solidFill>
              </a:rPr>
              <a:t>  des </a:t>
            </a:r>
            <a:r>
              <a:rPr sz="3200" dirty="0" err="1">
                <a:solidFill>
                  <a:schemeClr val="bg1"/>
                </a:solidFill>
              </a:rPr>
              <a:t>Compagnons</a:t>
            </a:r>
            <a:r>
              <a:rPr sz="3200" dirty="0">
                <a:solidFill>
                  <a:schemeClr val="bg1"/>
                </a:solidFill>
              </a:rPr>
              <a:t> de Melvin Jones</a:t>
            </a:r>
            <a:endParaRPr lang="fr-FR" sz="3200" dirty="0">
              <a:solidFill>
                <a:schemeClr val="bg1"/>
              </a:solidFill>
            </a:endParaRPr>
          </a:p>
          <a:p>
            <a:pPr marL="126997" indent="0">
              <a:buNone/>
              <a:defRPr>
                <a:solidFill>
                  <a:srgbClr val="000000"/>
                </a:solidFill>
              </a:defRPr>
            </a:pPr>
            <a:r>
              <a:rPr lang="fr-FR" sz="3200" dirty="0">
                <a:solidFill>
                  <a:schemeClr val="bg1"/>
                </a:solidFill>
              </a:rPr>
              <a:t>         </a:t>
            </a:r>
            <a:r>
              <a:rPr sz="3200" dirty="0" err="1">
                <a:solidFill>
                  <a:schemeClr val="bg1"/>
                </a:solidFill>
              </a:rPr>
              <a:t>Tous</a:t>
            </a:r>
            <a:r>
              <a:rPr sz="3200" dirty="0">
                <a:solidFill>
                  <a:schemeClr val="bg1"/>
                </a:solidFill>
              </a:rPr>
              <a:t> les frais de </a:t>
            </a:r>
            <a:r>
              <a:rPr sz="3200" dirty="0" err="1">
                <a:solidFill>
                  <a:schemeClr val="bg1"/>
                </a:solidFill>
              </a:rPr>
              <a:t>fonctionnement</a:t>
            </a:r>
            <a:r>
              <a:rPr sz="3200" dirty="0">
                <a:solidFill>
                  <a:schemeClr val="bg1"/>
                </a:solidFill>
              </a:rPr>
              <a:t> son</a:t>
            </a:r>
            <a:r>
              <a:rPr lang="fr-FR" sz="3200" dirty="0">
                <a:solidFill>
                  <a:schemeClr val="bg1"/>
                </a:solidFill>
              </a:rPr>
              <a:t>t </a:t>
            </a:r>
            <a:r>
              <a:rPr sz="3200" dirty="0" err="1">
                <a:solidFill>
                  <a:schemeClr val="bg1"/>
                </a:solidFill>
              </a:rPr>
              <a:t>couverts</a:t>
            </a:r>
            <a:r>
              <a:rPr sz="3200" dirty="0">
                <a:solidFill>
                  <a:schemeClr val="bg1"/>
                </a:solidFill>
              </a:rPr>
              <a:t> par les </a:t>
            </a:r>
            <a:r>
              <a:rPr lang="fr-FR" sz="3200" dirty="0">
                <a:solidFill>
                  <a:schemeClr val="bg1"/>
                </a:solidFill>
              </a:rPr>
              <a:t>revenus des placements .</a:t>
            </a:r>
          </a:p>
          <a:p>
            <a:pPr marL="126997" indent="0">
              <a:buNone/>
              <a:defRPr>
                <a:solidFill>
                  <a:srgbClr val="000000"/>
                </a:solidFill>
              </a:defRPr>
            </a:pPr>
            <a:r>
              <a:rPr lang="fr-FR" sz="3200" dirty="0">
                <a:solidFill>
                  <a:schemeClr val="bg1"/>
                </a:solidFill>
              </a:rPr>
              <a:t>                   </a:t>
            </a:r>
            <a:r>
              <a:rPr sz="3200" dirty="0">
                <a:solidFill>
                  <a:schemeClr val="bg1"/>
                </a:solidFill>
              </a:rPr>
              <a:t>1 dollar  </a:t>
            </a:r>
            <a:r>
              <a:rPr sz="3200" dirty="0" err="1">
                <a:solidFill>
                  <a:schemeClr val="bg1"/>
                </a:solidFill>
              </a:rPr>
              <a:t>collecté</a:t>
            </a:r>
            <a:r>
              <a:rPr sz="3200" dirty="0">
                <a:solidFill>
                  <a:schemeClr val="bg1"/>
                </a:solidFill>
              </a:rPr>
              <a:t>   =  1 dollar </a:t>
            </a:r>
            <a:r>
              <a:rPr sz="3200" dirty="0" err="1">
                <a:solidFill>
                  <a:schemeClr val="bg1"/>
                </a:solidFill>
              </a:rPr>
              <a:t>reversé</a:t>
            </a:r>
            <a:endParaRPr sz="3200" dirty="0">
              <a:solidFill>
                <a:schemeClr val="bg1"/>
              </a:solidFill>
            </a:endParaRPr>
          </a:p>
        </p:txBody>
      </p:sp>
    </p:spTree>
    <p:extLst>
      <p:ext uri="{BB962C8B-B14F-4D97-AF65-F5344CB8AC3E}">
        <p14:creationId xmlns:p14="http://schemas.microsoft.com/office/powerpoint/2010/main" val="6174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p:nvPr/>
        </p:nvSpPr>
        <p:spPr>
          <a:xfrm>
            <a:off x="0" y="6339840"/>
            <a:ext cx="12192000" cy="518160"/>
          </a:xfrm>
          <a:prstGeom prst="rect">
            <a:avLst/>
          </a:prstGeom>
          <a:solidFill>
            <a:srgbClr val="0D2240">
              <a:alpha val="68627"/>
            </a:srgbClr>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40" name="Google Shape;540;p75" descr="A picture containing food, drawing&#10;&#10;Description automatically generated"/>
          <p:cNvPicPr preferRelativeResize="0"/>
          <p:nvPr/>
        </p:nvPicPr>
        <p:blipFill rotWithShape="1">
          <a:blip r:embed="rId3">
            <a:alphaModFix/>
          </a:blip>
          <a:srcRect/>
          <a:stretch/>
        </p:blipFill>
        <p:spPr>
          <a:xfrm>
            <a:off x="9597698" y="6397623"/>
            <a:ext cx="1378745" cy="402595"/>
          </a:xfrm>
          <a:prstGeom prst="rect">
            <a:avLst/>
          </a:prstGeom>
          <a:noFill/>
          <a:ln>
            <a:noFill/>
          </a:ln>
        </p:spPr>
      </p:pic>
      <p:sp>
        <p:nvSpPr>
          <p:cNvPr id="544" name="Google Shape;544;p75"/>
          <p:cNvSpPr txBox="1"/>
          <p:nvPr/>
        </p:nvSpPr>
        <p:spPr>
          <a:xfrm flipH="1" flipV="1">
            <a:off x="12192000" y="6447156"/>
            <a:ext cx="45719" cy="45719"/>
          </a:xfrm>
          <a:prstGeom prst="rect">
            <a:avLst/>
          </a:prstGeom>
          <a:no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45" name="Google Shape;545;p75"/>
          <p:cNvSpPr txBox="1">
            <a:spLocks noGrp="1"/>
          </p:cNvSpPr>
          <p:nvPr>
            <p:ph type="body" idx="1"/>
          </p:nvPr>
        </p:nvSpPr>
        <p:spPr>
          <a:xfrm>
            <a:off x="852407" y="1503336"/>
            <a:ext cx="10274301" cy="3285947"/>
          </a:xfrm>
          <a:prstGeom prst="rect">
            <a:avLst/>
          </a:prstGeom>
          <a:noFill/>
          <a:ln>
            <a:noFill/>
          </a:ln>
        </p:spPr>
        <p:txBody>
          <a:bodyPr spcFirstLastPara="1" vert="horz" wrap="square" lIns="91433" tIns="45700" rIns="91433" bIns="45700" rtlCol="0" anchor="ctr" anchorCtr="0">
            <a:noAutofit/>
          </a:bodyPr>
          <a:lstStyle/>
          <a:p>
            <a:pPr marL="126997" indent="0" algn="ctr">
              <a:lnSpc>
                <a:spcPct val="81000"/>
              </a:lnSpc>
              <a:buNone/>
            </a:pPr>
            <a:endParaRPr lang="fr-FR" sz="3600" b="1" u="sng" dirty="0">
              <a:solidFill>
                <a:schemeClr val="accent2"/>
              </a:solidFill>
              <a:effectLst>
                <a:outerShdw blurRad="38100" dist="38100" dir="2700000" algn="tl">
                  <a:srgbClr val="000000">
                    <a:alpha val="43137"/>
                  </a:srgbClr>
                </a:outerShdw>
              </a:effectLst>
            </a:endParaRPr>
          </a:p>
          <a:p>
            <a:pPr marL="126997" indent="0" algn="ctr">
              <a:lnSpc>
                <a:spcPct val="81000"/>
              </a:lnSpc>
              <a:buNone/>
            </a:pPr>
            <a:r>
              <a:rPr lang="fr-FR" sz="3600" b="1" u="sng" dirty="0">
                <a:solidFill>
                  <a:schemeClr val="accent2"/>
                </a:solidFill>
                <a:effectLst>
                  <a:outerShdw blurRad="38100" dist="38100" dir="2700000" algn="tl">
                    <a:srgbClr val="000000">
                      <a:alpha val="43137"/>
                    </a:srgbClr>
                  </a:outerShdw>
                </a:effectLst>
              </a:rPr>
              <a:t>LES GRANDES ETAPES DE LA LCIF </a:t>
            </a:r>
          </a:p>
          <a:p>
            <a:pPr marL="126997" indent="0" algn="ctr">
              <a:lnSpc>
                <a:spcPct val="81000"/>
              </a:lnSpc>
              <a:buNone/>
            </a:pPr>
            <a:r>
              <a:rPr lang="fr-FR" sz="3600" b="1" u="sng" dirty="0">
                <a:solidFill>
                  <a:schemeClr val="bg1"/>
                </a:solidFill>
                <a:effectLst>
                  <a:outerShdw blurRad="38100" dist="38100" dir="2700000" algn="tl">
                    <a:srgbClr val="000000">
                      <a:alpha val="43137"/>
                    </a:srgbClr>
                  </a:outerShdw>
                </a:effectLst>
              </a:rPr>
              <a:t>Années 1970 /1980</a:t>
            </a:r>
          </a:p>
          <a:p>
            <a:pPr marL="126997" indent="0">
              <a:lnSpc>
                <a:spcPct val="81000"/>
              </a:lnSpc>
              <a:buNone/>
            </a:pPr>
            <a:endParaRPr lang="fr-FR" sz="3200" u="sng" dirty="0">
              <a:solidFill>
                <a:schemeClr val="bg1"/>
              </a:solidFill>
              <a:effectLst>
                <a:outerShdw blurRad="38100" dist="38100" dir="2700000" algn="tl">
                  <a:srgbClr val="000000">
                    <a:alpha val="43137"/>
                  </a:srgbClr>
                </a:outerShdw>
              </a:effectLst>
            </a:endParaRPr>
          </a:p>
          <a:p>
            <a:pPr>
              <a:lnSpc>
                <a:spcPct val="81000"/>
              </a:lnSpc>
            </a:pPr>
            <a:r>
              <a:rPr lang="fr-FR" sz="3200" dirty="0">
                <a:solidFill>
                  <a:schemeClr val="bg1"/>
                </a:solidFill>
              </a:rPr>
              <a:t>1972 :  première subvention  de $ 5000  pour inondations dans le Sud Dakota </a:t>
            </a:r>
          </a:p>
          <a:p>
            <a:pPr>
              <a:lnSpc>
                <a:spcPct val="81000"/>
              </a:lnSpc>
            </a:pPr>
            <a:endParaRPr lang="fr-FR" sz="3200" dirty="0">
              <a:solidFill>
                <a:schemeClr val="bg1"/>
              </a:solidFill>
            </a:endParaRPr>
          </a:p>
          <a:p>
            <a:pPr>
              <a:lnSpc>
                <a:spcPct val="81000"/>
              </a:lnSpc>
            </a:pPr>
            <a:r>
              <a:rPr lang="fr-FR" sz="3200" dirty="0">
                <a:solidFill>
                  <a:schemeClr val="bg1"/>
                </a:solidFill>
              </a:rPr>
              <a:t>1973 :  lancement du programme MJF </a:t>
            </a:r>
          </a:p>
          <a:p>
            <a:pPr marL="126997" indent="0">
              <a:lnSpc>
                <a:spcPct val="81000"/>
              </a:lnSpc>
              <a:buNone/>
            </a:pPr>
            <a:endParaRPr lang="fr-FR" sz="3200" dirty="0">
              <a:solidFill>
                <a:schemeClr val="bg1"/>
              </a:solidFill>
            </a:endParaRPr>
          </a:p>
          <a:p>
            <a:pPr>
              <a:lnSpc>
                <a:spcPct val="81000"/>
              </a:lnSpc>
            </a:pPr>
            <a:r>
              <a:rPr lang="fr-FR" sz="3200" dirty="0">
                <a:solidFill>
                  <a:schemeClr val="bg1"/>
                </a:solidFill>
              </a:rPr>
              <a:t>1986 :  lancement du programme MJF progressif </a:t>
            </a:r>
          </a:p>
          <a:p>
            <a:pPr marL="126997" indent="0">
              <a:lnSpc>
                <a:spcPct val="81000"/>
              </a:lnSpc>
              <a:buNone/>
            </a:pPr>
            <a:endParaRPr sz="3200" dirty="0">
              <a:solidFill>
                <a:schemeClr val="bg1"/>
              </a:solidFill>
            </a:endParaRPr>
          </a:p>
        </p:txBody>
      </p:sp>
    </p:spTree>
    <p:extLst>
      <p:ext uri="{BB962C8B-B14F-4D97-AF65-F5344CB8AC3E}">
        <p14:creationId xmlns:p14="http://schemas.microsoft.com/office/powerpoint/2010/main" val="16403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0E105D7-F4C0-4370-8DFE-B666AB5AC44C}"/>
              </a:ext>
            </a:extLst>
          </p:cNvPr>
          <p:cNvSpPr>
            <a:spLocks noGrp="1"/>
          </p:cNvSpPr>
          <p:nvPr>
            <p:ph type="body" idx="1"/>
          </p:nvPr>
        </p:nvSpPr>
        <p:spPr>
          <a:xfrm>
            <a:off x="2555678" y="209227"/>
            <a:ext cx="5354255" cy="5398291"/>
          </a:xfrm>
        </p:spPr>
        <p:txBody>
          <a:bodyPr/>
          <a:lstStyle/>
          <a:p>
            <a:pPr marL="126997" indent="0">
              <a:buNone/>
            </a:pPr>
            <a:r>
              <a:rPr lang="fr-FR" dirty="0"/>
              <a:t>                                             					 			 Campagnes  </a:t>
            </a:r>
            <a:r>
              <a:rPr lang="fr-FR" dirty="0" err="1"/>
              <a:t>Sight</a:t>
            </a:r>
            <a:r>
              <a:rPr lang="fr-FR" dirty="0"/>
              <a:t> First </a:t>
            </a:r>
          </a:p>
        </p:txBody>
      </p:sp>
      <p:pic>
        <p:nvPicPr>
          <p:cNvPr id="1026" name="Picture 2" descr="Le Lions et SightFirts – Lions Club Valence Doyen">
            <a:extLst>
              <a:ext uri="{FF2B5EF4-FFF2-40B4-BE49-F238E27FC236}">
                <a16:creationId xmlns:a16="http://schemas.microsoft.com/office/drawing/2014/main" id="{DEC3158E-653B-4DCC-83AE-3E254F685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418" y="877901"/>
            <a:ext cx="2045778" cy="10228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rombeek Logo PNG Transparent &amp; SVG Vector - Freebie Supply">
            <a:extLst>
              <a:ext uri="{FF2B5EF4-FFF2-40B4-BE49-F238E27FC236}">
                <a16:creationId xmlns:a16="http://schemas.microsoft.com/office/drawing/2014/main" id="{23921850-32CE-418A-B862-D7EA22A80A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024" y="749107"/>
            <a:ext cx="1507307" cy="112902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1A534EA-0562-4160-9237-FDF8F05B3AD4}"/>
              </a:ext>
            </a:extLst>
          </p:cNvPr>
          <p:cNvSpPr txBox="1"/>
          <p:nvPr/>
        </p:nvSpPr>
        <p:spPr>
          <a:xfrm>
            <a:off x="2286000" y="2569463"/>
            <a:ext cx="8311896"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Ces  deux campagnes ont motivé les Lions du monde entier pour lutter contre les cécités évitables et curables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1991- 1994    juillet 1994    146.831.019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2005-2008    juillet 2008    200.329.000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FF0000"/>
                </a:solidFill>
                <a:effectLst/>
                <a:uLnTx/>
                <a:uFillTx/>
                <a:latin typeface="Calibri" panose="020F0502020204030204"/>
                <a:ea typeface="+mn-ea"/>
                <a:cs typeface="+mn-cs"/>
              </a:rPr>
              <a:t>Total des 2 campagnes :  400.000.00 $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alibri" panose="020F0502020204030204"/>
                <a:ea typeface="+mn-ea"/>
                <a:cs typeface="+mn-cs"/>
              </a:rPr>
              <a:t>490 millions de bénéficiaires </a:t>
            </a:r>
          </a:p>
        </p:txBody>
      </p:sp>
      <p:pic>
        <p:nvPicPr>
          <p:cNvPr id="7" name="Google Shape;540;p75" descr="A picture containing food, drawing&#10;&#10;Description automatically generated">
            <a:extLst>
              <a:ext uri="{FF2B5EF4-FFF2-40B4-BE49-F238E27FC236}">
                <a16:creationId xmlns:a16="http://schemas.microsoft.com/office/drawing/2014/main" id="{EC1024CC-4EA8-0708-7064-2222CDCDD8BD}"/>
              </a:ext>
            </a:extLst>
          </p:cNvPr>
          <p:cNvPicPr preferRelativeResize="0"/>
          <p:nvPr/>
        </p:nvPicPr>
        <p:blipFill rotWithShape="1">
          <a:blip r:embed="rId5">
            <a:alphaModFix/>
          </a:blip>
          <a:srcRect/>
          <a:stretch/>
        </p:blipFill>
        <p:spPr>
          <a:xfrm>
            <a:off x="10483523" y="6121398"/>
            <a:ext cx="1378745" cy="402595"/>
          </a:xfrm>
          <a:prstGeom prst="rect">
            <a:avLst/>
          </a:prstGeom>
          <a:noFill/>
          <a:ln>
            <a:noFill/>
          </a:ln>
        </p:spPr>
      </p:pic>
    </p:spTree>
    <p:extLst>
      <p:ext uri="{BB962C8B-B14F-4D97-AF65-F5344CB8AC3E}">
        <p14:creationId xmlns:p14="http://schemas.microsoft.com/office/powerpoint/2010/main" val="3269091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p:nvPr/>
        </p:nvSpPr>
        <p:spPr>
          <a:xfrm>
            <a:off x="-341" y="6324245"/>
            <a:ext cx="12192000" cy="518160"/>
          </a:xfrm>
          <a:prstGeom prst="rect">
            <a:avLst/>
          </a:prstGeom>
          <a:solidFill>
            <a:srgbClr val="0D2240">
              <a:alpha val="68627"/>
            </a:srgbClr>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40" name="Google Shape;540;p75" descr="A picture containing food, drawing&#10;&#10;Description automatically generated"/>
          <p:cNvPicPr preferRelativeResize="0"/>
          <p:nvPr/>
        </p:nvPicPr>
        <p:blipFill rotWithShape="1">
          <a:blip r:embed="rId3">
            <a:alphaModFix/>
          </a:blip>
          <a:srcRect/>
          <a:stretch/>
        </p:blipFill>
        <p:spPr>
          <a:xfrm>
            <a:off x="9597698" y="6397623"/>
            <a:ext cx="1378745" cy="402595"/>
          </a:xfrm>
          <a:prstGeom prst="rect">
            <a:avLst/>
          </a:prstGeom>
          <a:noFill/>
          <a:ln>
            <a:noFill/>
          </a:ln>
        </p:spPr>
      </p:pic>
      <p:sp>
        <p:nvSpPr>
          <p:cNvPr id="545" name="Google Shape;545;p75"/>
          <p:cNvSpPr txBox="1">
            <a:spLocks noGrp="1"/>
          </p:cNvSpPr>
          <p:nvPr>
            <p:ph type="body" idx="1"/>
          </p:nvPr>
        </p:nvSpPr>
        <p:spPr>
          <a:xfrm>
            <a:off x="849085" y="1965960"/>
            <a:ext cx="10212308" cy="4373880"/>
          </a:xfrm>
          <a:prstGeom prst="rect">
            <a:avLst/>
          </a:prstGeom>
          <a:noFill/>
          <a:ln>
            <a:noFill/>
          </a:ln>
        </p:spPr>
        <p:txBody>
          <a:bodyPr spcFirstLastPara="1" vert="horz" wrap="square" lIns="91433" tIns="45700" rIns="91433" bIns="45700" rtlCol="0" anchor="ctr" anchorCtr="0">
            <a:noAutofit/>
          </a:bodyPr>
          <a:lstStyle/>
          <a:p>
            <a:pPr marL="126997" indent="0">
              <a:lnSpc>
                <a:spcPct val="81000"/>
              </a:lnSpc>
              <a:buNone/>
            </a:pPr>
            <a:endParaRPr lang="fr-FR" sz="3200" u="sng" dirty="0">
              <a:solidFill>
                <a:schemeClr val="bg1"/>
              </a:solidFill>
            </a:endParaRPr>
          </a:p>
          <a:p>
            <a:pPr marL="126997" indent="0">
              <a:lnSpc>
                <a:spcPct val="81000"/>
              </a:lnSpc>
              <a:buNone/>
            </a:pPr>
            <a:r>
              <a:rPr lang="fr-FR" sz="3600" b="1" u="sng" dirty="0">
                <a:solidFill>
                  <a:schemeClr val="accent2"/>
                </a:solidFill>
                <a:effectLst>
                  <a:outerShdw blurRad="38100" dist="38100" dir="2700000" algn="tl">
                    <a:srgbClr val="000000">
                      <a:alpha val="43137"/>
                    </a:srgbClr>
                  </a:outerShdw>
                </a:effectLst>
              </a:rPr>
              <a:t>LES GRANDES ETAPES DE LA LCIF</a:t>
            </a:r>
          </a:p>
          <a:p>
            <a:pPr marL="126997" indent="0">
              <a:lnSpc>
                <a:spcPct val="81000"/>
              </a:lnSpc>
              <a:buNone/>
            </a:pPr>
            <a:endParaRPr lang="fr-FR" sz="3600" b="1" u="sng" dirty="0">
              <a:solidFill>
                <a:schemeClr val="bg1"/>
              </a:solidFill>
            </a:endParaRPr>
          </a:p>
          <a:p>
            <a:pPr marL="126997" indent="0">
              <a:lnSpc>
                <a:spcPct val="81000"/>
              </a:lnSpc>
              <a:buNone/>
            </a:pPr>
            <a:r>
              <a:rPr lang="fr-FR" sz="3600" b="1" u="sng" dirty="0">
                <a:solidFill>
                  <a:schemeClr val="bg1"/>
                </a:solidFill>
              </a:rPr>
              <a:t>Années 2010</a:t>
            </a:r>
          </a:p>
          <a:p>
            <a:pPr marL="126997" indent="0">
              <a:lnSpc>
                <a:spcPct val="81000"/>
              </a:lnSpc>
              <a:buNone/>
            </a:pPr>
            <a:r>
              <a:rPr lang="fr-FR" sz="3200" dirty="0">
                <a:solidFill>
                  <a:schemeClr val="bg1"/>
                </a:solidFill>
              </a:rPr>
              <a:t> </a:t>
            </a:r>
          </a:p>
          <a:p>
            <a:pPr marL="126997" indent="0">
              <a:lnSpc>
                <a:spcPct val="81000"/>
              </a:lnSpc>
              <a:buNone/>
            </a:pPr>
            <a:r>
              <a:rPr lang="fr-FR" sz="3200" dirty="0">
                <a:solidFill>
                  <a:schemeClr val="bg1"/>
                </a:solidFill>
              </a:rPr>
              <a:t>2011 :  21 millions de dollars  Tsunami au Japon  </a:t>
            </a:r>
            <a:endParaRPr lang="fr-FR" sz="3200" u="sng" dirty="0">
              <a:solidFill>
                <a:schemeClr val="bg1"/>
              </a:solidFill>
            </a:endParaRPr>
          </a:p>
          <a:p>
            <a:pPr marL="126997" indent="0">
              <a:lnSpc>
                <a:spcPct val="81000"/>
              </a:lnSpc>
              <a:buNone/>
            </a:pPr>
            <a:endParaRPr lang="fr-FR" sz="3200" dirty="0">
              <a:solidFill>
                <a:schemeClr val="bg1"/>
              </a:solidFill>
            </a:endParaRPr>
          </a:p>
          <a:p>
            <a:pPr marL="126997" indent="0">
              <a:lnSpc>
                <a:spcPct val="81000"/>
              </a:lnSpc>
              <a:buNone/>
            </a:pPr>
            <a:r>
              <a:rPr lang="fr-FR" sz="3200" dirty="0">
                <a:solidFill>
                  <a:schemeClr val="bg1"/>
                </a:solidFill>
              </a:rPr>
              <a:t>2012 :  Initiative Rougeole :  15 millions / Fondation B&amp;MG</a:t>
            </a:r>
          </a:p>
          <a:p>
            <a:pPr marL="126997" indent="0">
              <a:lnSpc>
                <a:spcPct val="81000"/>
              </a:lnSpc>
              <a:buNone/>
            </a:pPr>
            <a:endParaRPr lang="fr-FR" sz="3200" dirty="0">
              <a:solidFill>
                <a:schemeClr val="bg1"/>
              </a:solidFill>
            </a:endParaRPr>
          </a:p>
          <a:p>
            <a:pPr marL="126997" indent="0">
              <a:lnSpc>
                <a:spcPct val="81000"/>
              </a:lnSpc>
              <a:buNone/>
            </a:pPr>
            <a:r>
              <a:rPr lang="fr-FR" sz="3200" dirty="0">
                <a:solidFill>
                  <a:schemeClr val="bg1"/>
                </a:solidFill>
              </a:rPr>
              <a:t>2013 :                        60 millions / GAVI   </a:t>
            </a:r>
          </a:p>
          <a:p>
            <a:pPr marL="126997" indent="0">
              <a:lnSpc>
                <a:spcPct val="81000"/>
              </a:lnSpc>
              <a:buNone/>
            </a:pPr>
            <a:endParaRPr lang="fr-FR" sz="3200" dirty="0">
              <a:solidFill>
                <a:schemeClr val="bg1"/>
              </a:solidFill>
            </a:endParaRPr>
          </a:p>
          <a:p>
            <a:pPr marL="126997" indent="0">
              <a:lnSpc>
                <a:spcPct val="81000"/>
              </a:lnSpc>
              <a:buNone/>
            </a:pPr>
            <a:r>
              <a:rPr lang="fr-FR" sz="3200" dirty="0">
                <a:solidFill>
                  <a:schemeClr val="bg1"/>
                </a:solidFill>
              </a:rPr>
              <a:t>2018 :  Lancement</a:t>
            </a:r>
          </a:p>
          <a:p>
            <a:pPr marL="126997" indent="0">
              <a:lnSpc>
                <a:spcPct val="81000"/>
              </a:lnSpc>
              <a:buNone/>
            </a:pPr>
            <a:endParaRPr lang="fr-FR" sz="3200" dirty="0">
              <a:solidFill>
                <a:schemeClr val="bg1"/>
              </a:solidFill>
            </a:endParaRPr>
          </a:p>
          <a:p>
            <a:pPr marL="126997" indent="0">
              <a:lnSpc>
                <a:spcPct val="81000"/>
              </a:lnSpc>
              <a:buNone/>
            </a:pPr>
            <a:endParaRPr lang="fr-FR" sz="3200" dirty="0">
              <a:solidFill>
                <a:schemeClr val="bg1"/>
              </a:solidFill>
            </a:endParaRPr>
          </a:p>
          <a:p>
            <a:pPr marL="126997" indent="0">
              <a:lnSpc>
                <a:spcPct val="81000"/>
              </a:lnSpc>
              <a:buNone/>
            </a:pPr>
            <a:endParaRPr lang="fr-FR" sz="3200" dirty="0">
              <a:solidFill>
                <a:schemeClr val="bg1"/>
              </a:solidFill>
            </a:endParaRPr>
          </a:p>
          <a:p>
            <a:pPr marL="126997" indent="0">
              <a:lnSpc>
                <a:spcPct val="81000"/>
              </a:lnSpc>
              <a:buNone/>
            </a:pPr>
            <a:r>
              <a:rPr lang="fr-FR" sz="3200" dirty="0">
                <a:solidFill>
                  <a:schemeClr val="bg1"/>
                </a:solidFill>
              </a:rPr>
              <a:t> </a:t>
            </a:r>
          </a:p>
          <a:p>
            <a:pPr marL="126997" indent="0">
              <a:lnSpc>
                <a:spcPct val="81000"/>
              </a:lnSpc>
              <a:buNone/>
            </a:pPr>
            <a:endParaRPr sz="3200" dirty="0">
              <a:solidFill>
                <a:schemeClr val="bg1"/>
              </a:solidFill>
            </a:endParaRPr>
          </a:p>
        </p:txBody>
      </p:sp>
      <p:pic>
        <p:nvPicPr>
          <p:cNvPr id="14" name="Image 13">
            <a:extLst>
              <a:ext uri="{FF2B5EF4-FFF2-40B4-BE49-F238E27FC236}">
                <a16:creationId xmlns:a16="http://schemas.microsoft.com/office/drawing/2014/main" id="{7F4DA5AB-4DC6-4631-B6A7-CFAFD289F822}"/>
              </a:ext>
            </a:extLst>
          </p:cNvPr>
          <p:cNvPicPr>
            <a:picLocks noChangeAspect="1"/>
          </p:cNvPicPr>
          <p:nvPr/>
        </p:nvPicPr>
        <p:blipFill>
          <a:blip r:embed="rId4"/>
          <a:stretch>
            <a:fillRect/>
          </a:stretch>
        </p:blipFill>
        <p:spPr>
          <a:xfrm>
            <a:off x="2350770" y="4565971"/>
            <a:ext cx="1782147" cy="769822"/>
          </a:xfrm>
          <a:prstGeom prst="rect">
            <a:avLst/>
          </a:prstGeom>
        </p:spPr>
      </p:pic>
      <p:pic>
        <p:nvPicPr>
          <p:cNvPr id="15" name="image">
            <a:extLst>
              <a:ext uri="{FF2B5EF4-FFF2-40B4-BE49-F238E27FC236}">
                <a16:creationId xmlns:a16="http://schemas.microsoft.com/office/drawing/2014/main" id="{B35EC0DB-1D57-44ED-A08D-1720B0B1C1D8}"/>
              </a:ext>
            </a:extLst>
          </p:cNvPr>
          <p:cNvPicPr>
            <a:picLocks noChangeAspect="1"/>
          </p:cNvPicPr>
          <p:nvPr/>
        </p:nvPicPr>
        <p:blipFill>
          <a:blip r:embed="rId5" cstate="print"/>
          <a:srcRect/>
          <a:stretch>
            <a:fillRect/>
          </a:stretch>
        </p:blipFill>
        <p:spPr bwMode="auto">
          <a:xfrm>
            <a:off x="4516890" y="5537622"/>
            <a:ext cx="1502569" cy="945233"/>
          </a:xfrm>
          <a:prstGeom prst="rect">
            <a:avLst/>
          </a:prstGeom>
          <a:noFill/>
          <a:ln w="9525">
            <a:noFill/>
            <a:miter lim="800000"/>
            <a:headEnd/>
            <a:tailEnd/>
          </a:ln>
        </p:spPr>
      </p:pic>
    </p:spTree>
    <p:extLst>
      <p:ext uri="{BB962C8B-B14F-4D97-AF65-F5344CB8AC3E}">
        <p14:creationId xmlns:p14="http://schemas.microsoft.com/office/powerpoint/2010/main" val="222878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38DB1B-7085-4A77-BF10-E8D8C22108D0}"/>
              </a:ext>
            </a:extLst>
          </p:cNvPr>
          <p:cNvSpPr>
            <a:spLocks noGrp="1"/>
          </p:cNvSpPr>
          <p:nvPr>
            <p:ph type="title"/>
          </p:nvPr>
        </p:nvSpPr>
        <p:spPr>
          <a:xfrm>
            <a:off x="838200" y="365127"/>
            <a:ext cx="9594669" cy="665021"/>
          </a:xfrm>
        </p:spPr>
        <p:txBody>
          <a:bodyPr/>
          <a:lstStyle/>
          <a:p>
            <a:r>
              <a:rPr lang="fr-FR" sz="3600" b="1" dirty="0">
                <a:solidFill>
                  <a:schemeClr val="accent4">
                    <a:lumMod val="75000"/>
                  </a:schemeClr>
                </a:solidFill>
              </a:rPr>
              <a:t>               </a:t>
            </a:r>
            <a:endParaRPr lang="fr-FR" dirty="0"/>
          </a:p>
        </p:txBody>
      </p:sp>
      <p:sp>
        <p:nvSpPr>
          <p:cNvPr id="3" name="Espace réservé du texte 2">
            <a:extLst>
              <a:ext uri="{FF2B5EF4-FFF2-40B4-BE49-F238E27FC236}">
                <a16:creationId xmlns:a16="http://schemas.microsoft.com/office/drawing/2014/main" id="{CED93925-DD4C-4331-99F0-1FFF9F956639}"/>
              </a:ext>
            </a:extLst>
          </p:cNvPr>
          <p:cNvSpPr>
            <a:spLocks noGrp="1"/>
          </p:cNvSpPr>
          <p:nvPr>
            <p:ph type="body" idx="1"/>
          </p:nvPr>
        </p:nvSpPr>
        <p:spPr>
          <a:xfrm>
            <a:off x="838199" y="1161288"/>
            <a:ext cx="8427721" cy="5015674"/>
          </a:xfrm>
        </p:spPr>
        <p:txBody>
          <a:bodyPr/>
          <a:lstStyle/>
          <a:p>
            <a:pPr marL="126997" indent="0" defTabSz="828000">
              <a:spcAft>
                <a:spcPts val="2400"/>
              </a:spcAft>
              <a:buNone/>
            </a:pPr>
            <a:r>
              <a:rPr lang="fr-FR" sz="2800" dirty="0">
                <a:latin typeface="Calibri" panose="020F0502020204030204" pitchFamily="34" charset="0"/>
                <a:ea typeface="Calibri" panose="020F0502020204030204" pitchFamily="34" charset="0"/>
              </a:rPr>
              <a:t>    </a:t>
            </a:r>
            <a:r>
              <a:rPr lang="fr-FR" sz="3200" b="1" dirty="0">
                <a:solidFill>
                  <a:schemeClr val="accent2"/>
                </a:solidFill>
                <a:latin typeface="Calibri" panose="020F0502020204030204" pitchFamily="34" charset="0"/>
                <a:ea typeface="Calibri" panose="020F0502020204030204" pitchFamily="34" charset="0"/>
              </a:rPr>
              <a:t>Initiative Lions  Rougeole  </a:t>
            </a:r>
          </a:p>
          <a:p>
            <a:pPr marL="126997" indent="0" defTabSz="828000">
              <a:spcAft>
                <a:spcPts val="0"/>
              </a:spcAft>
              <a:buNone/>
            </a:pPr>
            <a:r>
              <a:rPr lang="fr-FR" sz="2800" dirty="0">
                <a:latin typeface="Calibri" panose="020F0502020204030204" pitchFamily="34" charset="0"/>
                <a:ea typeface="Calibri" panose="020F0502020204030204" pitchFamily="34" charset="0"/>
              </a:rPr>
              <a:t>		</a:t>
            </a:r>
          </a:p>
          <a:p>
            <a:pPr marL="126997" indent="0" defTabSz="828000">
              <a:spcAft>
                <a:spcPts val="0"/>
              </a:spcAft>
              <a:buNone/>
            </a:pPr>
            <a:endParaRPr lang="fr-FR" dirty="0">
              <a:latin typeface="Calibri" panose="020F0502020204030204" pitchFamily="34" charset="0"/>
            </a:endParaRPr>
          </a:p>
          <a:p>
            <a:pPr marL="126997" indent="0" defTabSz="828000">
              <a:spcAft>
                <a:spcPts val="0"/>
              </a:spcAft>
              <a:buNone/>
            </a:pPr>
            <a:endParaRPr lang="fr-FR" dirty="0"/>
          </a:p>
        </p:txBody>
      </p:sp>
      <p:pic>
        <p:nvPicPr>
          <p:cNvPr id="4" name="Image 3">
            <a:extLst>
              <a:ext uri="{FF2B5EF4-FFF2-40B4-BE49-F238E27FC236}">
                <a16:creationId xmlns:a16="http://schemas.microsoft.com/office/drawing/2014/main" id="{83EA4DFE-44D4-4316-ADF4-CC54BC0A8FBE}"/>
              </a:ext>
            </a:extLst>
          </p:cNvPr>
          <p:cNvPicPr>
            <a:picLocks noChangeAspect="1"/>
          </p:cNvPicPr>
          <p:nvPr/>
        </p:nvPicPr>
        <p:blipFill>
          <a:blip r:embed="rId3"/>
          <a:stretch>
            <a:fillRect/>
          </a:stretch>
        </p:blipFill>
        <p:spPr>
          <a:xfrm>
            <a:off x="6094602" y="1053973"/>
            <a:ext cx="2336873" cy="1079361"/>
          </a:xfrm>
          <a:prstGeom prst="rect">
            <a:avLst/>
          </a:prstGeom>
        </p:spPr>
      </p:pic>
      <p:pic>
        <p:nvPicPr>
          <p:cNvPr id="5" name="Image 4">
            <a:extLst>
              <a:ext uri="{FF2B5EF4-FFF2-40B4-BE49-F238E27FC236}">
                <a16:creationId xmlns:a16="http://schemas.microsoft.com/office/drawing/2014/main" id="{A30A4F42-204F-426D-A14F-06CE79706C95}"/>
              </a:ext>
            </a:extLst>
          </p:cNvPr>
          <p:cNvPicPr>
            <a:picLocks noChangeAspect="1"/>
          </p:cNvPicPr>
          <p:nvPr/>
        </p:nvPicPr>
        <p:blipFill>
          <a:blip r:embed="rId4"/>
          <a:stretch>
            <a:fillRect/>
          </a:stretch>
        </p:blipFill>
        <p:spPr>
          <a:xfrm>
            <a:off x="1179119" y="2229375"/>
            <a:ext cx="3577439" cy="3733800"/>
          </a:xfrm>
          <a:prstGeom prst="rect">
            <a:avLst/>
          </a:prstGeom>
        </p:spPr>
      </p:pic>
      <p:sp>
        <p:nvSpPr>
          <p:cNvPr id="7" name="ZoneTexte 6">
            <a:extLst>
              <a:ext uri="{FF2B5EF4-FFF2-40B4-BE49-F238E27FC236}">
                <a16:creationId xmlns:a16="http://schemas.microsoft.com/office/drawing/2014/main" id="{115ACA82-7D79-4F2A-BA77-E27245682DB2}"/>
              </a:ext>
            </a:extLst>
          </p:cNvPr>
          <p:cNvSpPr txBox="1"/>
          <p:nvPr/>
        </p:nvSpPr>
        <p:spPr>
          <a:xfrm>
            <a:off x="6094602" y="3429000"/>
            <a:ext cx="5058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alibri" panose="020F0502020204030204"/>
                <a:ea typeface="+mn-ea"/>
                <a:cs typeface="+mn-cs"/>
              </a:rPr>
              <a:t>100  millions $  pour lutter contre la rougeole </a:t>
            </a:r>
          </a:p>
        </p:txBody>
      </p:sp>
      <p:pic>
        <p:nvPicPr>
          <p:cNvPr id="6" name="Google Shape;540;p75" descr="A picture containing food, drawing&#10;&#10;Description automatically generated">
            <a:extLst>
              <a:ext uri="{FF2B5EF4-FFF2-40B4-BE49-F238E27FC236}">
                <a16:creationId xmlns:a16="http://schemas.microsoft.com/office/drawing/2014/main" id="{322E9EA9-A13D-6E41-AE2A-6F48238A718D}"/>
              </a:ext>
            </a:extLst>
          </p:cNvPr>
          <p:cNvPicPr preferRelativeResize="0"/>
          <p:nvPr/>
        </p:nvPicPr>
        <p:blipFill rotWithShape="1">
          <a:blip r:embed="rId5">
            <a:alphaModFix/>
          </a:blip>
          <a:srcRect/>
          <a:stretch/>
        </p:blipFill>
        <p:spPr>
          <a:xfrm>
            <a:off x="10483523" y="6121398"/>
            <a:ext cx="1378745" cy="402595"/>
          </a:xfrm>
          <a:prstGeom prst="rect">
            <a:avLst/>
          </a:prstGeom>
          <a:noFill/>
          <a:ln>
            <a:noFill/>
          </a:ln>
        </p:spPr>
      </p:pic>
    </p:spTree>
    <p:extLst>
      <p:ext uri="{BB962C8B-B14F-4D97-AF65-F5344CB8AC3E}">
        <p14:creationId xmlns:p14="http://schemas.microsoft.com/office/powerpoint/2010/main" val="2379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5FF5F3-9925-584E-BE30-0561DF3946EC}"/>
              </a:ext>
            </a:extLst>
          </p:cNvPr>
          <p:cNvGrpSpPr/>
          <p:nvPr/>
        </p:nvGrpSpPr>
        <p:grpSpPr>
          <a:xfrm>
            <a:off x="5881225" y="664839"/>
            <a:ext cx="5256567" cy="4418605"/>
            <a:chOff x="6376182" y="1366896"/>
            <a:chExt cx="5256567" cy="3847209"/>
          </a:xfrm>
        </p:grpSpPr>
        <p:sp>
          <p:nvSpPr>
            <p:cNvPr id="52" name="TextBox 51">
              <a:extLst>
                <a:ext uri="{FF2B5EF4-FFF2-40B4-BE49-F238E27FC236}">
                  <a16:creationId xmlns:a16="http://schemas.microsoft.com/office/drawing/2014/main" id="{9A74F470-E6A6-8840-ACEC-B05BF407429B}"/>
                </a:ext>
              </a:extLst>
            </p:cNvPr>
            <p:cNvSpPr txBox="1"/>
            <p:nvPr/>
          </p:nvSpPr>
          <p:spPr>
            <a:xfrm>
              <a:off x="6376182" y="1366896"/>
              <a:ext cx="5256567" cy="3296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Lancement</a:t>
              </a:r>
              <a:r>
                <a:rPr kumimoji="0" lang="en-US" sz="4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r>
                <a:rPr kumimoji="0" lang="en-US" sz="48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en</a:t>
              </a:r>
              <a:r>
                <a:rPr kumimoji="0" lang="en-US" sz="4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Arial" panose="020B0604020202020204"/>
                  <a:ea typeface="+mn-ea"/>
                  <a:cs typeface="Arial" panose="020B0604020202020204" pitchFamily="34" charset="0"/>
                </a:rPr>
                <a:t>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C000">
                    <a:lumMod val="75000"/>
                  </a:srgbClr>
                </a:solidFill>
                <a:effectLst/>
                <a:uLnTx/>
                <a:uFillTx/>
                <a:latin typeface="Arial" panose="020B060402020202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95000"/>
                    </a:prstClr>
                  </a:solidFill>
                  <a:effectLst/>
                  <a:uLnTx/>
                  <a:uFillTx/>
                  <a:latin typeface="Arial" panose="020B0604020202020204"/>
                  <a:ea typeface="+mn-ea"/>
                  <a:cs typeface="Arial" panose="020B0604020202020204" pitchFamily="34" charset="0"/>
                </a:rPr>
                <a:t>Objectif :  300M$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C000">
                    <a:lumMod val="75000"/>
                  </a:srgbClr>
                </a:solidFill>
                <a:effectLst/>
                <a:uLnTx/>
                <a:uFillTx/>
                <a:latin typeface="Arial" panose="020B0604020202020204"/>
                <a:ea typeface="+mn-ea"/>
                <a:cs typeface="Arial" panose="020B0604020202020204" pitchFamily="34" charset="0"/>
              </a:endParaRPr>
            </a:p>
          </p:txBody>
        </p:sp>
        <p:sp>
          <p:nvSpPr>
            <p:cNvPr id="53" name="TextBox 52">
              <a:extLst>
                <a:ext uri="{FF2B5EF4-FFF2-40B4-BE49-F238E27FC236}">
                  <a16:creationId xmlns:a16="http://schemas.microsoft.com/office/drawing/2014/main" id="{CED260D9-5E79-C94D-BAEC-B621955CE6ED}"/>
                </a:ext>
              </a:extLst>
            </p:cNvPr>
            <p:cNvSpPr txBox="1"/>
            <p:nvPr/>
          </p:nvSpPr>
          <p:spPr>
            <a:xfrm>
              <a:off x="8912102" y="4013776"/>
              <a:ext cx="18473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30000" noProof="0" dirty="0">
                <a:ln>
                  <a:noFill/>
                </a:ln>
                <a:solidFill>
                  <a:srgbClr val="EBB700"/>
                </a:solidFill>
                <a:effectLst/>
                <a:uLnTx/>
                <a:uFillTx/>
                <a:latin typeface="Arial" panose="020B060402020202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p:txBody>
        </p:sp>
      </p:grpSp>
      <p:grpSp>
        <p:nvGrpSpPr>
          <p:cNvPr id="9" name="Group 8">
            <a:extLst>
              <a:ext uri="{FF2B5EF4-FFF2-40B4-BE49-F238E27FC236}">
                <a16:creationId xmlns:a16="http://schemas.microsoft.com/office/drawing/2014/main" id="{AF4DC78F-23F3-674D-9343-A7637F60A057}"/>
              </a:ext>
            </a:extLst>
          </p:cNvPr>
          <p:cNvGrpSpPr/>
          <p:nvPr/>
        </p:nvGrpSpPr>
        <p:grpSpPr>
          <a:xfrm>
            <a:off x="537054" y="1464459"/>
            <a:ext cx="4527299" cy="4569352"/>
            <a:chOff x="8165771" y="3240156"/>
            <a:chExt cx="3216959" cy="3216959"/>
          </a:xfrm>
        </p:grpSpPr>
        <p:pic>
          <p:nvPicPr>
            <p:cNvPr id="10" name="Picture 9">
              <a:extLst>
                <a:ext uri="{FF2B5EF4-FFF2-40B4-BE49-F238E27FC236}">
                  <a16:creationId xmlns:a16="http://schemas.microsoft.com/office/drawing/2014/main" id="{119C0B68-E5EB-DD40-AD4B-D1CCF304D9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1" name="Oval 10">
              <a:extLst>
                <a:ext uri="{FF2B5EF4-FFF2-40B4-BE49-F238E27FC236}">
                  <a16:creationId xmlns:a16="http://schemas.microsoft.com/office/drawing/2014/main" id="{79927103-B3BD-3649-BFA2-8F06752947BB}"/>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72232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2334A06-26D0-4DF1-D07B-3F6C56E5F1B6}"/>
              </a:ext>
            </a:extLst>
          </p:cNvPr>
          <p:cNvSpPr>
            <a:spLocks noGrp="1"/>
          </p:cNvSpPr>
          <p:nvPr>
            <p:ph type="body" sz="quarter" idx="13"/>
          </p:nvPr>
        </p:nvSpPr>
        <p:spPr>
          <a:xfrm>
            <a:off x="5269423" y="864240"/>
            <a:ext cx="6482865" cy="5169571"/>
          </a:xfrm>
        </p:spPr>
        <p:txBody>
          <a:bodyPr>
            <a:normAutofit lnSpcReduction="10000"/>
          </a:bodyPr>
          <a:lstStyle/>
          <a:p>
            <a:pPr marL="0" indent="0">
              <a:buNone/>
            </a:pPr>
            <a:r>
              <a:rPr lang="fr-FR" sz="4800" dirty="0"/>
              <a:t>               </a:t>
            </a:r>
            <a:r>
              <a:rPr lang="fr-FR" sz="4800" b="1" dirty="0">
                <a:solidFill>
                  <a:schemeClr val="accent4">
                    <a:lumMod val="75000"/>
                  </a:schemeClr>
                </a:solidFill>
              </a:rPr>
              <a:t>2022</a:t>
            </a:r>
            <a:r>
              <a:rPr lang="fr-FR" sz="4400" dirty="0"/>
              <a:t>                                                         </a:t>
            </a:r>
          </a:p>
          <a:p>
            <a:pPr marL="0" indent="0" algn="ctr">
              <a:buNone/>
            </a:pPr>
            <a:r>
              <a:rPr lang="fr-FR" sz="4800" b="1" dirty="0"/>
              <a:t>Objectif dépassé </a:t>
            </a:r>
          </a:p>
          <a:p>
            <a:pPr marL="0" indent="0" algn="ctr">
              <a:buNone/>
            </a:pPr>
            <a:r>
              <a:rPr lang="fr-FR" sz="4400" dirty="0"/>
              <a:t>                                      </a:t>
            </a:r>
            <a:r>
              <a:rPr lang="fr-FR" sz="4800" dirty="0"/>
              <a:t>                                              </a:t>
            </a:r>
            <a:r>
              <a:rPr lang="fr-FR" sz="4800" b="1" dirty="0"/>
              <a:t>325 M$  +</a:t>
            </a:r>
          </a:p>
          <a:p>
            <a:pPr marL="0" indent="0">
              <a:buNone/>
            </a:pPr>
            <a:endParaRPr lang="fr-FR" dirty="0"/>
          </a:p>
          <a:p>
            <a:pPr marL="0" indent="0" algn="ctr">
              <a:buNone/>
            </a:pPr>
            <a:r>
              <a:rPr lang="fr-FR" dirty="0"/>
              <a:t> </a:t>
            </a:r>
            <a:r>
              <a:rPr lang="fr-FR" sz="5400" b="1" dirty="0">
                <a:solidFill>
                  <a:srgbClr val="FF0000"/>
                </a:solidFill>
                <a:highlight>
                  <a:srgbClr val="FFFF00"/>
                </a:highlight>
                <a:latin typeface="Calibri" panose="020F0502020204030204"/>
              </a:rPr>
              <a:t>4</a:t>
            </a:r>
            <a:r>
              <a:rPr kumimoji="0" lang="fr-FR" sz="54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000 000,00$</a:t>
            </a:r>
            <a:r>
              <a:rPr lang="fr-FR" dirty="0"/>
              <a:t>   </a:t>
            </a:r>
          </a:p>
          <a:p>
            <a:pPr marL="0" indent="0" algn="ctr">
              <a:buNone/>
            </a:pPr>
            <a:r>
              <a:rPr lang="fr-FR" sz="2800" b="1" dirty="0"/>
              <a:t>Dans le DM 103 </a:t>
            </a:r>
          </a:p>
          <a:p>
            <a:pPr marL="0" indent="0" algn="ctr">
              <a:buNone/>
            </a:pPr>
            <a:r>
              <a:rPr lang="fr-FR" dirty="0"/>
              <a:t>                                                </a:t>
            </a:r>
          </a:p>
          <a:p>
            <a:pPr marL="0" indent="0">
              <a:buNone/>
            </a:pPr>
            <a:endParaRPr lang="fr-FR" dirty="0"/>
          </a:p>
        </p:txBody>
      </p:sp>
      <p:grpSp>
        <p:nvGrpSpPr>
          <p:cNvPr id="4" name="Group 8">
            <a:extLst>
              <a:ext uri="{FF2B5EF4-FFF2-40B4-BE49-F238E27FC236}">
                <a16:creationId xmlns:a16="http://schemas.microsoft.com/office/drawing/2014/main" id="{7100DB9B-EE96-393B-D228-4B50DDA71230}"/>
              </a:ext>
            </a:extLst>
          </p:cNvPr>
          <p:cNvGrpSpPr/>
          <p:nvPr/>
        </p:nvGrpSpPr>
        <p:grpSpPr>
          <a:xfrm>
            <a:off x="630044" y="1144324"/>
            <a:ext cx="4527299" cy="4569352"/>
            <a:chOff x="8165771" y="3240156"/>
            <a:chExt cx="3216959" cy="3216959"/>
          </a:xfrm>
        </p:grpSpPr>
        <p:pic>
          <p:nvPicPr>
            <p:cNvPr id="5" name="Picture 9">
              <a:extLst>
                <a:ext uri="{FF2B5EF4-FFF2-40B4-BE49-F238E27FC236}">
                  <a16:creationId xmlns:a16="http://schemas.microsoft.com/office/drawing/2014/main" id="{2973E9F1-DC81-DC8E-51B7-46E08E9CC3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6" name="Oval 10">
              <a:extLst>
                <a:ext uri="{FF2B5EF4-FFF2-40B4-BE49-F238E27FC236}">
                  <a16:creationId xmlns:a16="http://schemas.microsoft.com/office/drawing/2014/main" id="{E0F1070F-5A7B-3CD6-6790-D969142216FF}"/>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3989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1_Office Theme">
      <a:dk1>
        <a:srgbClr val="555659"/>
      </a:dk1>
      <a:lt1>
        <a:srgbClr val="594404"/>
      </a:lt1>
      <a:dk2>
        <a:srgbClr val="A7A7A7"/>
      </a:dk2>
      <a:lt2>
        <a:srgbClr val="535353"/>
      </a:lt2>
      <a:accent1>
        <a:srgbClr val="0D2140"/>
      </a:accent1>
      <a:accent2>
        <a:srgbClr val="EBB700"/>
      </a:accent2>
      <a:accent3>
        <a:srgbClr val="407CCA"/>
      </a:accent3>
      <a:accent4>
        <a:srgbClr val="792482"/>
      </a:accent4>
      <a:accent5>
        <a:srgbClr val="00AB68"/>
      </a:accent5>
      <a:accent6>
        <a:srgbClr val="FF5B34"/>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5565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5565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14453</TotalTime>
  <Words>2886</Words>
  <Application>Microsoft Office PowerPoint</Application>
  <PresentationFormat>Grand écran</PresentationFormat>
  <Paragraphs>341</Paragraphs>
  <Slides>27</Slides>
  <Notes>27</Notes>
  <HiddenSlides>0</HiddenSlides>
  <MMClips>0</MMClips>
  <ScaleCrop>false</ScaleCrop>
  <HeadingPairs>
    <vt:vector size="6" baseType="variant">
      <vt:variant>
        <vt:lpstr>Polices utilisées</vt:lpstr>
      </vt:variant>
      <vt:variant>
        <vt:i4>5</vt:i4>
      </vt:variant>
      <vt:variant>
        <vt:lpstr>Thème</vt:lpstr>
      </vt:variant>
      <vt:variant>
        <vt:i4>7</vt:i4>
      </vt:variant>
      <vt:variant>
        <vt:lpstr>Titres des diapositives</vt:lpstr>
      </vt:variant>
      <vt:variant>
        <vt:i4>27</vt:i4>
      </vt:variant>
    </vt:vector>
  </HeadingPairs>
  <TitlesOfParts>
    <vt:vector size="39" baseType="lpstr">
      <vt:lpstr>Arial</vt:lpstr>
      <vt:lpstr>Calibri</vt:lpstr>
      <vt:lpstr>Calibri Light</vt:lpstr>
      <vt:lpstr>Century Gothic</vt:lpstr>
      <vt:lpstr>Quattrocento Sans</vt:lpstr>
      <vt:lpstr>Office Theme</vt:lpstr>
      <vt:lpstr>Theme1</vt:lpstr>
      <vt:lpstr>1_Office Theme</vt:lpstr>
      <vt:lpstr>2_Office Theme</vt:lpstr>
      <vt:lpstr>Thème Office</vt:lpstr>
      <vt:lpstr>1_Thème Office</vt:lpstr>
      <vt:lpstr>1_Theme1</vt:lpstr>
      <vt:lpstr>LA LCIF,  NOTRE  FONDATION  </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LCIF : NOTRE SERVICE NOS CAUSES MONDIALES</vt:lpstr>
      <vt:lpstr>CAUSES MONDIALES DE LA LCIF</vt:lpstr>
      <vt:lpstr>SANTÉ OCULAIRE</vt:lpstr>
      <vt:lpstr>SANTÉ OCULAIRE</vt:lpstr>
      <vt:lpstr>DIABÈTE</vt:lpstr>
      <vt:lpstr>DIABÈTE</vt:lpstr>
      <vt:lpstr>MALNUTRITION</vt:lpstr>
      <vt:lpstr>MALNUTRITION</vt:lpstr>
      <vt:lpstr>CANCER INFANTILE</vt:lpstr>
      <vt:lpstr>CANCER INFANTILE</vt:lpstr>
      <vt:lpstr>COVID-19</vt:lpstr>
      <vt:lpstr>Présentation PowerPoint</vt:lpstr>
      <vt:lpstr>Présentation PowerPoint</vt:lpstr>
      <vt:lpstr>Présentation PowerPoint</vt:lpstr>
      <vt:lpstr>Comment soutenir la LCIF ?  </vt:lpstr>
      <vt:lpstr>La journée de la LCIF  et des Lions de France  10 juin 2023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Swan, Conner</dc:creator>
  <cp:lastModifiedBy>Jean Michel TRIN</cp:lastModifiedBy>
  <cp:revision>24</cp:revision>
  <dcterms:created xsi:type="dcterms:W3CDTF">2021-07-14T15:38:20Z</dcterms:created>
  <dcterms:modified xsi:type="dcterms:W3CDTF">2023-01-18T20:46:44Z</dcterms:modified>
</cp:coreProperties>
</file>