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691813" cy="1511935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18"/>
  </p:normalViewPr>
  <p:slideViewPr>
    <p:cSldViewPr snapToGrid="0" snapToObjects="1">
      <p:cViewPr varScale="1">
        <p:scale>
          <a:sx n="42" d="100"/>
          <a:sy n="42" d="100"/>
        </p:scale>
        <p:origin x="1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DA1B-D55A-014C-99EB-545694CE9B54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64-8DF1-9C4E-8986-F6911D957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9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DA1B-D55A-014C-99EB-545694CE9B54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64-8DF1-9C4E-8986-F6911D957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77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DA1B-D55A-014C-99EB-545694CE9B54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64-8DF1-9C4E-8986-F6911D957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85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DA1B-D55A-014C-99EB-545694CE9B54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64-8DF1-9C4E-8986-F6911D957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DA1B-D55A-014C-99EB-545694CE9B54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64-8DF1-9C4E-8986-F6911D957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DA1B-D55A-014C-99EB-545694CE9B54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64-8DF1-9C4E-8986-F6911D957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6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DA1B-D55A-014C-99EB-545694CE9B54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64-8DF1-9C4E-8986-F6911D957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214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DA1B-D55A-014C-99EB-545694CE9B54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64-8DF1-9C4E-8986-F6911D957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92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DA1B-D55A-014C-99EB-545694CE9B54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64-8DF1-9C4E-8986-F6911D957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DA1B-D55A-014C-99EB-545694CE9B54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64-8DF1-9C4E-8986-F6911D957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6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DA1B-D55A-014C-99EB-545694CE9B54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BE64-8DF1-9C4E-8986-F6911D957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0DA1B-D55A-014C-99EB-545694CE9B54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4BE64-8DF1-9C4E-8986-F6911D9573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10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1" y="13294179"/>
            <a:ext cx="10691813" cy="1825171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Macintosh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5</cp:revision>
  <dcterms:created xsi:type="dcterms:W3CDTF">2020-07-22T11:38:05Z</dcterms:created>
  <dcterms:modified xsi:type="dcterms:W3CDTF">2020-09-02T17:20:08Z</dcterms:modified>
</cp:coreProperties>
</file>