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E"/>
    <a:srgbClr val="B7CAEA"/>
    <a:srgbClr val="B0A6A4"/>
    <a:srgbClr val="C8C3C0"/>
    <a:srgbClr val="B3A9A7"/>
    <a:srgbClr val="D0CCC9"/>
    <a:srgbClr val="BEB4B3"/>
    <a:srgbClr val="CAC5C2"/>
    <a:srgbClr val="ADA3A2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30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4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33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01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52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33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7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9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75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8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63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9E4A-B518-4129-81D7-565B92691C32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CA22-6764-440A-8E65-94FFF66E6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74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69A4FD5-799E-402A-11B7-D896FA910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3921"/>
            <a:ext cx="10691813" cy="34338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17DE964-315E-3CB7-4227-475C25C528CE}"/>
              </a:ext>
            </a:extLst>
          </p:cNvPr>
          <p:cNvSpPr/>
          <p:nvPr/>
        </p:nvSpPr>
        <p:spPr>
          <a:xfrm>
            <a:off x="-1" y="14020716"/>
            <a:ext cx="10691814" cy="109728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22041" y="418072"/>
            <a:ext cx="31691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A0A9D1"/>
                </a:solidFill>
                <a:latin typeface="Tw Cen MT" panose="020B0602020104020603" pitchFamily="34" charset="0"/>
              </a:rPr>
              <a:t>Lions de France</a:t>
            </a:r>
          </a:p>
          <a:p>
            <a:r>
              <a:rPr lang="fr-FR" sz="3600" b="1" dirty="0" smtClean="0">
                <a:solidFill>
                  <a:srgbClr val="A0A9D1"/>
                </a:solidFill>
                <a:latin typeface="Tw Cen MT" panose="020B0602020104020603" pitchFamily="34" charset="0"/>
              </a:rPr>
              <a:t>2023 - 2024</a:t>
            </a:r>
            <a:endParaRPr lang="fr-FR" sz="3600" b="1" dirty="0">
              <a:solidFill>
                <a:srgbClr val="A0A9D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7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</TotalTime>
  <Words>6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webmaster</dc:creator>
  <cp:lastModifiedBy>Jacques</cp:lastModifiedBy>
  <cp:revision>30</cp:revision>
  <dcterms:created xsi:type="dcterms:W3CDTF">2023-05-09T07:26:03Z</dcterms:created>
  <dcterms:modified xsi:type="dcterms:W3CDTF">2023-06-27T12:48:17Z</dcterms:modified>
</cp:coreProperties>
</file>